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ssa Slone" initials="" lastIdx="4" clrIdx="0"/>
  <p:cmAuthor id="1" name="Jennifer Jame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372DCC-E7DE-4D94-BBDB-A8DD802664B3}">
  <a:tblStyle styleId="{B3372DCC-E7DE-4D94-BBDB-A8DD802664B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0" d="100"/>
          <a:sy n="200" d="100"/>
        </p:scale>
        <p:origin x="65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4-07T19:37:55.904" idx="1">
    <p:pos x="6000" y="0"/>
    <p:text>Dr. B wants a plot of potential, take out last two solutions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2-04-05T02:42:11.274" idx="3">
    <p:pos x="6000" y="0"/>
    <p:text>or we should reference it a different way</p:text>
  </p:cm>
  <p:cm authorId="1" dt="2022-04-05T02:54:26.307" idx="1">
    <p:pos x="6000" y="0"/>
    <p:text>_Marked as resolved_</p:text>
  </p:cm>
  <p:cm authorId="1" dt="2022-04-05T02:55:52.443" idx="2">
    <p:pos x="6000" y="0"/>
    <p:text>_Re-opened_
Didn't realize that the reference is already in our list so we're gucci</p:text>
  </p:cm>
  <p:cm authorId="0" dt="2022-04-05T03:00:34.693" idx="2">
    <p:pos x="6000" y="0"/>
    <p:text>this links gotta go at the end</p:text>
  </p:cm>
  <p:cm authorId="0" dt="2022-04-05T03:00:34.693" idx="4">
    <p:pos x="6000" y="0"/>
    <p:text>bet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57ae23e7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57ae23e7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Newton’s inverse square law of gravity, which proceeded General Relativity, remains valid as a special case of GR where fields are weak and masses move slowly.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1412d7b1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1412d7b1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1412d7b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1412d7b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3b930b9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3b930b92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1563a26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1563a26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900">
                <a:solidFill>
                  <a:schemeClr val="dk1"/>
                </a:solidFill>
              </a:rPr>
              <a:t>Schematic drawing of the experimental design. All the test and source masses are designed with periodic striped geometry in the z direction. The separation between the tungsten test and source masses is modulated with a translation stage with frequency f</a:t>
            </a:r>
            <a:r>
              <a:rPr lang="en" sz="600">
                <a:solidFill>
                  <a:schemeClr val="dk1"/>
                </a:solidFill>
              </a:rPr>
              <a:t>s</a:t>
            </a:r>
            <a:r>
              <a:rPr lang="en" sz="900">
                <a:solidFill>
                  <a:schemeClr val="dk1"/>
                </a:solidFill>
              </a:rPr>
              <a:t>, and the sensitiv- ity of the pendulum is calibrated gravitationally with a copper cylinder rotated nearby at frequency f</a:t>
            </a:r>
            <a:r>
              <a:rPr lang="en" sz="600">
                <a:solidFill>
                  <a:schemeClr val="dk1"/>
                </a:solidFill>
              </a:rPr>
              <a:t>c</a:t>
            </a:r>
            <a:r>
              <a:rPr lang="en" sz="900">
                <a:solidFill>
                  <a:schemeClr val="dk1"/>
                </a:solidFill>
              </a:rPr>
              <a:t>. TO TEST OTHER RESULTS</a:t>
            </a:r>
            <a:endParaRPr sz="9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39d3929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39d3929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
          <p:cNvSpPr/>
          <p:nvPr/>
        </p:nvSpPr>
        <p:spPr>
          <a:xfrm>
            <a:off x="8686800" y="4229100"/>
            <a:ext cx="457200"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1" name="Google Shape;21;p2"/>
          <p:cNvSpPr/>
          <p:nvPr/>
        </p:nvSpPr>
        <p:spPr>
          <a:xfrm>
            <a:off x="8458200" y="4229100"/>
            <a:ext cx="228600" cy="914400"/>
          </a:xfrm>
          <a:prstGeom prst="rect">
            <a:avLst/>
          </a:prstGeom>
          <a:solidFill>
            <a:srgbClr val="3067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 name="Google Shape;22;p2"/>
          <p:cNvSpPr/>
          <p:nvPr/>
        </p:nvSpPr>
        <p:spPr>
          <a:xfrm>
            <a:off x="914400" y="0"/>
            <a:ext cx="4572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3" name="Google Shape;23;p2"/>
          <p:cNvSpPr/>
          <p:nvPr/>
        </p:nvSpPr>
        <p:spPr>
          <a:xfrm>
            <a:off x="0" y="0"/>
            <a:ext cx="914400" cy="5143500"/>
          </a:xfrm>
          <a:prstGeom prst="rect">
            <a:avLst/>
          </a:prstGeom>
          <a:solidFill>
            <a:srgbClr val="3067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4" name="Google Shape;24;p2"/>
          <p:cNvSpPr/>
          <p:nvPr/>
        </p:nvSpPr>
        <p:spPr>
          <a:xfrm>
            <a:off x="0" y="4229100"/>
            <a:ext cx="9144000" cy="914400"/>
          </a:xfrm>
          <a:prstGeom prst="rect">
            <a:avLst/>
          </a:prstGeom>
          <a:solidFill>
            <a:srgbClr val="30678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25" name="Google Shape;25;p2"/>
          <p:cNvCxnSpPr/>
          <p:nvPr/>
        </p:nvCxnSpPr>
        <p:spPr>
          <a:xfrm>
            <a:off x="8682231" y="4229100"/>
            <a:ext cx="0" cy="914400"/>
          </a:xfrm>
          <a:prstGeom prst="straightConnector1">
            <a:avLst/>
          </a:prstGeom>
          <a:noFill/>
          <a:ln w="19050" cap="flat" cmpd="sng">
            <a:solidFill>
              <a:schemeClr val="lt1"/>
            </a:solidFill>
            <a:prstDash val="solid"/>
            <a:miter lim="800000"/>
            <a:headEnd type="none" w="sm" len="sm"/>
            <a:tailEnd type="none" w="sm" len="sm"/>
          </a:ln>
        </p:spPr>
      </p:cxnSp>
      <p:sp>
        <p:nvSpPr>
          <p:cNvPr id="26" name="Google Shape;26;p2"/>
          <p:cNvSpPr/>
          <p:nvPr/>
        </p:nvSpPr>
        <p:spPr>
          <a:xfrm>
            <a:off x="0" y="4232349"/>
            <a:ext cx="912300" cy="911100"/>
          </a:xfrm>
          <a:prstGeom prst="rect">
            <a:avLst/>
          </a:prstGeom>
          <a:solidFill>
            <a:srgbClr val="204559">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27" name="Google Shape;27;p2"/>
          <p:cNvCxnSpPr/>
          <p:nvPr/>
        </p:nvCxnSpPr>
        <p:spPr>
          <a:xfrm>
            <a:off x="914401" y="0"/>
            <a:ext cx="0" cy="5143500"/>
          </a:xfrm>
          <a:prstGeom prst="straightConnector1">
            <a:avLst/>
          </a:prstGeom>
          <a:noFill/>
          <a:ln w="19050" cap="flat" cmpd="sng">
            <a:solidFill>
              <a:schemeClr val="lt1"/>
            </a:solidFill>
            <a:prstDash val="solid"/>
            <a:miter lim="800000"/>
            <a:headEnd type="none" w="sm" len="sm"/>
            <a:tailEnd type="none" w="sm" len="sm"/>
          </a:ln>
        </p:spPr>
      </p:cxnSp>
      <p:cxnSp>
        <p:nvCxnSpPr>
          <p:cNvPr id="28" name="Google Shape;28;p2"/>
          <p:cNvCxnSpPr/>
          <p:nvPr/>
        </p:nvCxnSpPr>
        <p:spPr>
          <a:xfrm>
            <a:off x="0" y="4223403"/>
            <a:ext cx="1371600" cy="0"/>
          </a:xfrm>
          <a:prstGeom prst="straightConnector1">
            <a:avLst/>
          </a:prstGeom>
          <a:noFill/>
          <a:ln w="19050" cap="flat" cmpd="sng">
            <a:solidFill>
              <a:schemeClr val="lt1"/>
            </a:solidFill>
            <a:prstDash val="solid"/>
            <a:miter lim="800000"/>
            <a:headEnd type="none" w="sm" len="sm"/>
            <a:tailEnd type="none" w="sm" len="sm"/>
          </a:ln>
        </p:spPr>
      </p:cxnSp>
      <p:sp>
        <p:nvSpPr>
          <p:cNvPr id="29" name="Google Shape;29;p2"/>
          <p:cNvSpPr/>
          <p:nvPr/>
        </p:nvSpPr>
        <p:spPr>
          <a:xfrm>
            <a:off x="207401" y="4524375"/>
            <a:ext cx="445008" cy="389382"/>
          </a:xfrm>
          <a:custGeom>
            <a:avLst/>
            <a:gdLst/>
            <a:ahLst/>
            <a:cxnLst/>
            <a:rect l="l" t="t" r="r" b="b"/>
            <a:pathLst>
              <a:path w="426" h="372" extrusionOk="0">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 name="Google Shape;30;p2"/>
          <p:cNvSpPr txBox="1">
            <a:spLocks noGrp="1"/>
          </p:cNvSpPr>
          <p:nvPr>
            <p:ph type="ctrTitle"/>
          </p:nvPr>
        </p:nvSpPr>
        <p:spPr>
          <a:xfrm>
            <a:off x="1821976" y="1200150"/>
            <a:ext cx="6248400" cy="201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100"/>
              <a:buFont typeface="Arial"/>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2"/>
          <p:cNvSpPr txBox="1">
            <a:spLocks noGrp="1"/>
          </p:cNvSpPr>
          <p:nvPr>
            <p:ph type="subTitle" idx="1"/>
          </p:nvPr>
        </p:nvSpPr>
        <p:spPr>
          <a:xfrm>
            <a:off x="1821976" y="3258686"/>
            <a:ext cx="5638800" cy="8370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rgbClr val="888888"/>
              </a:buClr>
              <a:buSzPts val="1800"/>
              <a:buNone/>
              <a:defRPr>
                <a:solidFill>
                  <a:srgbClr val="888888"/>
                </a:solidFill>
              </a:defRPr>
            </a:lvl2pPr>
            <a:lvl3pPr lvl="2" algn="ctr">
              <a:lnSpc>
                <a:spcPct val="90000"/>
              </a:lnSpc>
              <a:spcBef>
                <a:spcPts val="500"/>
              </a:spcBef>
              <a:spcAft>
                <a:spcPts val="0"/>
              </a:spcAft>
              <a:buClr>
                <a:srgbClr val="888888"/>
              </a:buClr>
              <a:buSzPts val="1500"/>
              <a:buNone/>
              <a:defRPr>
                <a:solidFill>
                  <a:srgbClr val="888888"/>
                </a:solidFill>
              </a:defRPr>
            </a:lvl3pPr>
            <a:lvl4pPr lvl="3" algn="ctr">
              <a:lnSpc>
                <a:spcPct val="90000"/>
              </a:lnSpc>
              <a:spcBef>
                <a:spcPts val="500"/>
              </a:spcBef>
              <a:spcAft>
                <a:spcPts val="0"/>
              </a:spcAft>
              <a:buClr>
                <a:srgbClr val="888888"/>
              </a:buClr>
              <a:buSzPts val="1400"/>
              <a:buNone/>
              <a:defRPr>
                <a:solidFill>
                  <a:srgbClr val="888888"/>
                </a:solidFill>
              </a:defRPr>
            </a:lvl4pPr>
            <a:lvl5pPr lvl="4" algn="ctr">
              <a:lnSpc>
                <a:spcPct val="90000"/>
              </a:lnSpc>
              <a:spcBef>
                <a:spcPts val="500"/>
              </a:spcBef>
              <a:spcAft>
                <a:spcPts val="0"/>
              </a:spcAft>
              <a:buClr>
                <a:srgbClr val="888888"/>
              </a:buClr>
              <a:buSzPts val="1400"/>
              <a:buNone/>
              <a:defRPr>
                <a:solidFill>
                  <a:srgbClr val="888888"/>
                </a:solidFill>
              </a:defRPr>
            </a:lvl5pPr>
            <a:lvl6pPr lvl="5" algn="ctr">
              <a:lnSpc>
                <a:spcPct val="90000"/>
              </a:lnSpc>
              <a:spcBef>
                <a:spcPts val="500"/>
              </a:spcBef>
              <a:spcAft>
                <a:spcPts val="0"/>
              </a:spcAft>
              <a:buClr>
                <a:srgbClr val="888888"/>
              </a:buClr>
              <a:buSzPts val="1400"/>
              <a:buNone/>
              <a:defRPr>
                <a:solidFill>
                  <a:srgbClr val="888888"/>
                </a:solidFill>
              </a:defRPr>
            </a:lvl6pPr>
            <a:lvl7pPr lvl="6" algn="ctr">
              <a:lnSpc>
                <a:spcPct val="90000"/>
              </a:lnSpc>
              <a:spcBef>
                <a:spcPts val="500"/>
              </a:spcBef>
              <a:spcAft>
                <a:spcPts val="0"/>
              </a:spcAft>
              <a:buClr>
                <a:srgbClr val="888888"/>
              </a:buClr>
              <a:buSzPts val="1400"/>
              <a:buNone/>
              <a:defRPr>
                <a:solidFill>
                  <a:srgbClr val="888888"/>
                </a:solidFill>
              </a:defRPr>
            </a:lvl7pPr>
            <a:lvl8pPr lvl="7" algn="ctr">
              <a:lnSpc>
                <a:spcPct val="90000"/>
              </a:lnSpc>
              <a:spcBef>
                <a:spcPts val="500"/>
              </a:spcBef>
              <a:spcAft>
                <a:spcPts val="0"/>
              </a:spcAft>
              <a:buClr>
                <a:srgbClr val="888888"/>
              </a:buClr>
              <a:buSzPts val="1400"/>
              <a:buNone/>
              <a:defRPr>
                <a:solidFill>
                  <a:srgbClr val="888888"/>
                </a:solidFill>
              </a:defRPr>
            </a:lvl8pPr>
            <a:lvl9pPr lvl="8" algn="ctr">
              <a:lnSpc>
                <a:spcPct val="90000"/>
              </a:lnSpc>
              <a:spcBef>
                <a:spcPts val="500"/>
              </a:spcBef>
              <a:spcAft>
                <a:spcPts val="0"/>
              </a:spcAft>
              <a:buClr>
                <a:srgbClr val="888888"/>
              </a:buClr>
              <a:buSzPts val="1400"/>
              <a:buNone/>
              <a:defRPr>
                <a:solidFill>
                  <a:srgbClr val="888888"/>
                </a:solidFill>
              </a:defRPr>
            </a:lvl9pPr>
          </a:lstStyle>
          <a:p>
            <a:endParaRPr/>
          </a:p>
        </p:txBody>
      </p:sp>
      <p:sp>
        <p:nvSpPr>
          <p:cNvPr id="32" name="Google Shape;32;p2"/>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 name="Google Shape;33;p2"/>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2"/>
          <p:cNvSpPr txBox="1">
            <a:spLocks noGrp="1"/>
          </p:cNvSpPr>
          <p:nvPr>
            <p:ph type="sldNum" idx="12"/>
          </p:nvPr>
        </p:nvSpPr>
        <p:spPr>
          <a:xfrm>
            <a:off x="8001893"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cap="none">
                <a:solidFill>
                  <a:schemeClr val="dk2"/>
                </a:solidFill>
                <a:latin typeface="Arial"/>
                <a:ea typeface="Arial"/>
                <a:cs typeface="Arial"/>
                <a:sym typeface="Arial"/>
              </a:defRPr>
            </a:lvl1pPr>
            <a:lvl2pPr marL="0" lvl="1" indent="0" algn="r">
              <a:spcBef>
                <a:spcPts val="0"/>
              </a:spcBef>
              <a:buNone/>
              <a:defRPr sz="900" cap="none">
                <a:solidFill>
                  <a:schemeClr val="dk2"/>
                </a:solidFill>
                <a:latin typeface="Arial"/>
                <a:ea typeface="Arial"/>
                <a:cs typeface="Arial"/>
                <a:sym typeface="Arial"/>
              </a:defRPr>
            </a:lvl2pPr>
            <a:lvl3pPr marL="0" lvl="2" indent="0" algn="r">
              <a:spcBef>
                <a:spcPts val="0"/>
              </a:spcBef>
              <a:buNone/>
              <a:defRPr sz="900" cap="none">
                <a:solidFill>
                  <a:schemeClr val="dk2"/>
                </a:solidFill>
                <a:latin typeface="Arial"/>
                <a:ea typeface="Arial"/>
                <a:cs typeface="Arial"/>
                <a:sym typeface="Arial"/>
              </a:defRPr>
            </a:lvl3pPr>
            <a:lvl4pPr marL="0" lvl="3" indent="0" algn="r">
              <a:spcBef>
                <a:spcPts val="0"/>
              </a:spcBef>
              <a:buNone/>
              <a:defRPr sz="900" cap="none">
                <a:solidFill>
                  <a:schemeClr val="dk2"/>
                </a:solidFill>
                <a:latin typeface="Arial"/>
                <a:ea typeface="Arial"/>
                <a:cs typeface="Arial"/>
                <a:sym typeface="Arial"/>
              </a:defRPr>
            </a:lvl4pPr>
            <a:lvl5pPr marL="0" lvl="4" indent="0" algn="r">
              <a:spcBef>
                <a:spcPts val="0"/>
              </a:spcBef>
              <a:buNone/>
              <a:defRPr sz="900" cap="none">
                <a:solidFill>
                  <a:schemeClr val="dk2"/>
                </a:solidFill>
                <a:latin typeface="Arial"/>
                <a:ea typeface="Arial"/>
                <a:cs typeface="Arial"/>
                <a:sym typeface="Arial"/>
              </a:defRPr>
            </a:lvl5pPr>
            <a:lvl6pPr marL="0" lvl="5" indent="0" algn="r">
              <a:spcBef>
                <a:spcPts val="0"/>
              </a:spcBef>
              <a:buNone/>
              <a:defRPr sz="900" cap="none">
                <a:solidFill>
                  <a:schemeClr val="dk2"/>
                </a:solidFill>
                <a:latin typeface="Arial"/>
                <a:ea typeface="Arial"/>
                <a:cs typeface="Arial"/>
                <a:sym typeface="Arial"/>
              </a:defRPr>
            </a:lvl6pPr>
            <a:lvl7pPr marL="0" lvl="6" indent="0" algn="r">
              <a:spcBef>
                <a:spcPts val="0"/>
              </a:spcBef>
              <a:buNone/>
              <a:defRPr sz="900" cap="none">
                <a:solidFill>
                  <a:schemeClr val="dk2"/>
                </a:solidFill>
                <a:latin typeface="Arial"/>
                <a:ea typeface="Arial"/>
                <a:cs typeface="Arial"/>
                <a:sym typeface="Arial"/>
              </a:defRPr>
            </a:lvl7pPr>
            <a:lvl8pPr marL="0" lvl="7" indent="0" algn="r">
              <a:spcBef>
                <a:spcPts val="0"/>
              </a:spcBef>
              <a:buNone/>
              <a:defRPr sz="900" cap="none">
                <a:solidFill>
                  <a:schemeClr val="dk2"/>
                </a:solidFill>
                <a:latin typeface="Arial"/>
                <a:ea typeface="Arial"/>
                <a:cs typeface="Arial"/>
                <a:sym typeface="Arial"/>
              </a:defRPr>
            </a:lvl8pPr>
            <a:lvl9pPr marL="0" lvl="8" indent="0" algn="r">
              <a:spcBef>
                <a:spcPts val="0"/>
              </a:spcBef>
              <a:buNone/>
              <a:defRPr sz="900"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1195388" y="133350"/>
            <a:ext cx="7338900" cy="93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11"/>
          <p:cNvSpPr txBox="1">
            <a:spLocks noGrp="1"/>
          </p:cNvSpPr>
          <p:nvPr>
            <p:ph type="body" idx="1"/>
          </p:nvPr>
        </p:nvSpPr>
        <p:spPr>
          <a:xfrm rot="5400000">
            <a:off x="3150450" y="-754800"/>
            <a:ext cx="3429000" cy="7338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100"/>
              </a:spcBef>
              <a:spcAft>
                <a:spcPts val="0"/>
              </a:spcAft>
              <a:buClr>
                <a:schemeClr val="dk1"/>
              </a:buClr>
              <a:buSzPts val="1400"/>
              <a:buChar char="›"/>
              <a:defRPr/>
            </a:lvl1pPr>
            <a:lvl2pPr marL="914400" lvl="1" indent="-317500" algn="l">
              <a:lnSpc>
                <a:spcPct val="90000"/>
              </a:lnSpc>
              <a:spcBef>
                <a:spcPts val="500"/>
              </a:spcBef>
              <a:spcAft>
                <a:spcPts val="0"/>
              </a:spcAft>
              <a:buClr>
                <a:schemeClr val="dk1"/>
              </a:buClr>
              <a:buSzPts val="14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118" name="Google Shape;118;p11"/>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11"/>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11"/>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12"/>
          <p:cNvSpPr/>
          <p:nvPr/>
        </p:nvSpPr>
        <p:spPr>
          <a:xfrm>
            <a:off x="8915400" y="0"/>
            <a:ext cx="228600" cy="5143500"/>
          </a:xfrm>
          <a:prstGeom prst="rect">
            <a:avLst/>
          </a:prstGeom>
          <a:solidFill>
            <a:srgbClr val="20455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3" name="Google Shape;123;p12"/>
          <p:cNvSpPr/>
          <p:nvPr/>
        </p:nvSpPr>
        <p:spPr>
          <a:xfrm>
            <a:off x="462978" y="0"/>
            <a:ext cx="4572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4" name="Google Shape;124;p12"/>
          <p:cNvSpPr/>
          <p:nvPr/>
        </p:nvSpPr>
        <p:spPr>
          <a:xfrm>
            <a:off x="0" y="0"/>
            <a:ext cx="457200" cy="5143500"/>
          </a:xfrm>
          <a:prstGeom prst="rect">
            <a:avLst/>
          </a:prstGeom>
          <a:solidFill>
            <a:srgbClr val="306786">
              <a:alpha val="8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5" name="Google Shape;125;p12"/>
          <p:cNvSpPr/>
          <p:nvPr/>
        </p:nvSpPr>
        <p:spPr>
          <a:xfrm>
            <a:off x="462978" y="552164"/>
            <a:ext cx="457200" cy="457200"/>
          </a:xfrm>
          <a:prstGeom prst="rect">
            <a:avLst/>
          </a:prstGeom>
          <a:solidFill>
            <a:srgbClr val="204559">
              <a:alpha val="74901"/>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126" name="Google Shape;126;p12"/>
          <p:cNvCxnSpPr/>
          <p:nvPr/>
        </p:nvCxnSpPr>
        <p:spPr>
          <a:xfrm>
            <a:off x="462978" y="552164"/>
            <a:ext cx="457200" cy="0"/>
          </a:xfrm>
          <a:prstGeom prst="straightConnector1">
            <a:avLst/>
          </a:prstGeom>
          <a:noFill/>
          <a:ln w="19050" cap="flat" cmpd="sng">
            <a:solidFill>
              <a:schemeClr val="lt1"/>
            </a:solidFill>
            <a:prstDash val="solid"/>
            <a:miter lim="800000"/>
            <a:headEnd type="none" w="sm" len="sm"/>
            <a:tailEnd type="none" w="sm" len="sm"/>
          </a:ln>
        </p:spPr>
      </p:cxnSp>
      <p:cxnSp>
        <p:nvCxnSpPr>
          <p:cNvPr id="127" name="Google Shape;127;p12"/>
          <p:cNvCxnSpPr/>
          <p:nvPr/>
        </p:nvCxnSpPr>
        <p:spPr>
          <a:xfrm>
            <a:off x="462978" y="1009364"/>
            <a:ext cx="457200" cy="0"/>
          </a:xfrm>
          <a:prstGeom prst="straightConnector1">
            <a:avLst/>
          </a:prstGeom>
          <a:noFill/>
          <a:ln w="19050" cap="flat" cmpd="sng">
            <a:solidFill>
              <a:schemeClr val="lt1"/>
            </a:solidFill>
            <a:prstDash val="solid"/>
            <a:miter lim="800000"/>
            <a:headEnd type="none" w="sm" len="sm"/>
            <a:tailEnd type="none" w="sm" len="sm"/>
          </a:ln>
        </p:spPr>
      </p:cxnSp>
      <p:sp>
        <p:nvSpPr>
          <p:cNvPr id="128" name="Google Shape;128;p12"/>
          <p:cNvSpPr/>
          <p:nvPr/>
        </p:nvSpPr>
        <p:spPr>
          <a:xfrm rot="5400000">
            <a:off x="567252" y="673548"/>
            <a:ext cx="252017" cy="220630"/>
          </a:xfrm>
          <a:custGeom>
            <a:avLst/>
            <a:gdLst/>
            <a:ahLst/>
            <a:cxnLst/>
            <a:rect l="l" t="t" r="r" b="b"/>
            <a:pathLst>
              <a:path w="426" h="372" extrusionOk="0">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129" name="Google Shape;129;p12"/>
          <p:cNvCxnSpPr/>
          <p:nvPr/>
        </p:nvCxnSpPr>
        <p:spPr>
          <a:xfrm>
            <a:off x="462978" y="0"/>
            <a:ext cx="0" cy="5143500"/>
          </a:xfrm>
          <a:prstGeom prst="straightConnector1">
            <a:avLst/>
          </a:prstGeom>
          <a:noFill/>
          <a:ln w="19050" cap="flat" cmpd="sng">
            <a:solidFill>
              <a:schemeClr val="lt1"/>
            </a:solidFill>
            <a:prstDash val="solid"/>
            <a:miter lim="800000"/>
            <a:headEnd type="none" w="sm" len="sm"/>
            <a:tailEnd type="none" w="sm" len="sm"/>
          </a:ln>
        </p:spPr>
      </p:cxnSp>
      <p:sp>
        <p:nvSpPr>
          <p:cNvPr id="130" name="Google Shape;130;p12"/>
          <p:cNvSpPr txBox="1">
            <a:spLocks noGrp="1"/>
          </p:cNvSpPr>
          <p:nvPr>
            <p:ph type="title"/>
          </p:nvPr>
        </p:nvSpPr>
        <p:spPr>
          <a:xfrm rot="5400000">
            <a:off x="5814678" y="1901250"/>
            <a:ext cx="4114800" cy="1341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12"/>
          <p:cNvSpPr txBox="1">
            <a:spLocks noGrp="1"/>
          </p:cNvSpPr>
          <p:nvPr>
            <p:ph type="body" idx="1"/>
          </p:nvPr>
        </p:nvSpPr>
        <p:spPr>
          <a:xfrm rot="5400000">
            <a:off x="2085805" y="-372300"/>
            <a:ext cx="4114800" cy="588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100"/>
              </a:spcBef>
              <a:spcAft>
                <a:spcPts val="0"/>
              </a:spcAft>
              <a:buClr>
                <a:schemeClr val="dk1"/>
              </a:buClr>
              <a:buSzPts val="1400"/>
              <a:buChar char="›"/>
              <a:defRPr/>
            </a:lvl1pPr>
            <a:lvl2pPr marL="914400" lvl="1" indent="-317500" algn="l">
              <a:lnSpc>
                <a:spcPct val="90000"/>
              </a:lnSpc>
              <a:spcBef>
                <a:spcPts val="500"/>
              </a:spcBef>
              <a:spcAft>
                <a:spcPts val="0"/>
              </a:spcAft>
              <a:buClr>
                <a:schemeClr val="dk1"/>
              </a:buClr>
              <a:buSzPts val="14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132" name="Google Shape;132;p12"/>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12"/>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12"/>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1195388" y="133350"/>
            <a:ext cx="7338900" cy="93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3"/>
          <p:cNvSpPr txBox="1">
            <a:spLocks noGrp="1"/>
          </p:cNvSpPr>
          <p:nvPr>
            <p:ph type="body" idx="1"/>
          </p:nvPr>
        </p:nvSpPr>
        <p:spPr>
          <a:xfrm>
            <a:off x="1195388" y="1200150"/>
            <a:ext cx="7338900" cy="3429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100"/>
              </a:spcBef>
              <a:spcAft>
                <a:spcPts val="0"/>
              </a:spcAft>
              <a:buClr>
                <a:schemeClr val="dk1"/>
              </a:buClr>
              <a:buSzPts val="1400"/>
              <a:buChar char="›"/>
              <a:defRPr/>
            </a:lvl1pPr>
            <a:lvl2pPr marL="914400" lvl="1" indent="-317500" algn="l">
              <a:lnSpc>
                <a:spcPct val="90000"/>
              </a:lnSpc>
              <a:spcBef>
                <a:spcPts val="500"/>
              </a:spcBef>
              <a:spcAft>
                <a:spcPts val="0"/>
              </a:spcAft>
              <a:buClr>
                <a:schemeClr val="dk1"/>
              </a:buClr>
              <a:buSzPts val="14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17500" algn="l">
              <a:lnSpc>
                <a:spcPct val="90000"/>
              </a:lnSpc>
              <a:spcBef>
                <a:spcPts val="500"/>
              </a:spcBef>
              <a:spcAft>
                <a:spcPts val="0"/>
              </a:spcAft>
              <a:buClr>
                <a:schemeClr val="dk1"/>
              </a:buClr>
              <a:buSzPts val="1400"/>
              <a:buChar char="–"/>
              <a:defRPr/>
            </a:lvl4pPr>
            <a:lvl5pPr marL="2286000" lvl="4" indent="-317500" algn="l">
              <a:lnSpc>
                <a:spcPct val="90000"/>
              </a:lnSpc>
              <a:spcBef>
                <a:spcPts val="5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38" name="Google Shape;38;p3"/>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 name="Google Shape;39;p3"/>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 name="Google Shape;40;p3"/>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1195388" y="133350"/>
            <a:ext cx="7338900" cy="93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 name="Google Shape;43;p4"/>
          <p:cNvSpPr txBox="1">
            <a:spLocks noGrp="1"/>
          </p:cNvSpPr>
          <p:nvPr>
            <p:ph type="body" idx="1"/>
          </p:nvPr>
        </p:nvSpPr>
        <p:spPr>
          <a:xfrm>
            <a:off x="1195388" y="1124712"/>
            <a:ext cx="3615000" cy="7041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0"/>
              </a:spcBef>
              <a:spcAft>
                <a:spcPts val="0"/>
              </a:spcAft>
              <a:buClr>
                <a:schemeClr val="dk1"/>
              </a:buClr>
              <a:buSzPts val="1800"/>
              <a:buNone/>
              <a:defRPr sz="1800" b="0" cap="none"/>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400"/>
              <a:buNone/>
              <a:defRPr sz="140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44" name="Google Shape;44;p4"/>
          <p:cNvSpPr txBox="1">
            <a:spLocks noGrp="1"/>
          </p:cNvSpPr>
          <p:nvPr>
            <p:ph type="body" idx="2"/>
          </p:nvPr>
        </p:nvSpPr>
        <p:spPr>
          <a:xfrm>
            <a:off x="1195388" y="1886030"/>
            <a:ext cx="3612000" cy="2743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11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04800" algn="l">
              <a:lnSpc>
                <a:spcPct val="90000"/>
              </a:lnSpc>
              <a:spcBef>
                <a:spcPts val="500"/>
              </a:spcBef>
              <a:spcAft>
                <a:spcPts val="0"/>
              </a:spcAft>
              <a:buClr>
                <a:schemeClr val="dk1"/>
              </a:buClr>
              <a:buSzPts val="1200"/>
              <a:buChar char="–"/>
              <a:defRPr sz="1200"/>
            </a:lvl6pPr>
            <a:lvl7pPr marL="3200400" lvl="6" indent="-304800" algn="l">
              <a:lnSpc>
                <a:spcPct val="90000"/>
              </a:lnSpc>
              <a:spcBef>
                <a:spcPts val="500"/>
              </a:spcBef>
              <a:spcAft>
                <a:spcPts val="0"/>
              </a:spcAft>
              <a:buClr>
                <a:schemeClr val="dk1"/>
              </a:buClr>
              <a:buSzPts val="1200"/>
              <a:buChar char="›"/>
              <a:defRPr sz="1200"/>
            </a:lvl7pPr>
            <a:lvl8pPr marL="3657600" lvl="7" indent="-304800" algn="l">
              <a:lnSpc>
                <a:spcPct val="90000"/>
              </a:lnSpc>
              <a:spcBef>
                <a:spcPts val="500"/>
              </a:spcBef>
              <a:spcAft>
                <a:spcPts val="0"/>
              </a:spcAft>
              <a:buClr>
                <a:schemeClr val="dk1"/>
              </a:buClr>
              <a:buSzPts val="1200"/>
              <a:buChar char="–"/>
              <a:defRPr sz="1200"/>
            </a:lvl8pPr>
            <a:lvl9pPr marL="4114800" lvl="8" indent="-304800" algn="l">
              <a:lnSpc>
                <a:spcPct val="90000"/>
              </a:lnSpc>
              <a:spcBef>
                <a:spcPts val="500"/>
              </a:spcBef>
              <a:spcAft>
                <a:spcPts val="0"/>
              </a:spcAft>
              <a:buClr>
                <a:schemeClr val="dk1"/>
              </a:buClr>
              <a:buSzPts val="1200"/>
              <a:buChar char="›"/>
              <a:defRPr sz="1200"/>
            </a:lvl9pPr>
          </a:lstStyle>
          <a:p>
            <a:endParaRPr/>
          </a:p>
        </p:txBody>
      </p:sp>
      <p:sp>
        <p:nvSpPr>
          <p:cNvPr id="45" name="Google Shape;45;p4"/>
          <p:cNvSpPr txBox="1">
            <a:spLocks noGrp="1"/>
          </p:cNvSpPr>
          <p:nvPr>
            <p:ph type="body" idx="3"/>
          </p:nvPr>
        </p:nvSpPr>
        <p:spPr>
          <a:xfrm>
            <a:off x="4919293" y="1124712"/>
            <a:ext cx="3615000" cy="7041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0"/>
              </a:spcBef>
              <a:spcAft>
                <a:spcPts val="0"/>
              </a:spcAft>
              <a:buClr>
                <a:schemeClr val="dk1"/>
              </a:buClr>
              <a:buSzPts val="1800"/>
              <a:buNone/>
              <a:defRPr sz="1800" b="0" cap="none"/>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400"/>
              <a:buNone/>
              <a:defRPr sz="140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46" name="Google Shape;46;p4"/>
          <p:cNvSpPr txBox="1">
            <a:spLocks noGrp="1"/>
          </p:cNvSpPr>
          <p:nvPr>
            <p:ph type="body" idx="4"/>
          </p:nvPr>
        </p:nvSpPr>
        <p:spPr>
          <a:xfrm>
            <a:off x="4919293" y="1885950"/>
            <a:ext cx="3615000" cy="27417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1100"/>
              </a:spcBef>
              <a:spcAft>
                <a:spcPts val="0"/>
              </a:spcAft>
              <a:buClr>
                <a:schemeClr val="dk1"/>
              </a:buClr>
              <a:buSzPts val="1800"/>
              <a:buChar char="›"/>
              <a:defRPr sz="1800"/>
            </a:lvl1pPr>
            <a:lvl2pPr marL="914400" lvl="1" indent="-323850" algn="l">
              <a:lnSpc>
                <a:spcPct val="90000"/>
              </a:lnSpc>
              <a:spcBef>
                <a:spcPts val="500"/>
              </a:spcBef>
              <a:spcAft>
                <a:spcPts val="0"/>
              </a:spcAft>
              <a:buClr>
                <a:schemeClr val="dk1"/>
              </a:buClr>
              <a:buSzPts val="1500"/>
              <a:buChar char="–"/>
              <a:defRPr sz="15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04800" algn="l">
              <a:lnSpc>
                <a:spcPct val="90000"/>
              </a:lnSpc>
              <a:spcBef>
                <a:spcPts val="500"/>
              </a:spcBef>
              <a:spcAft>
                <a:spcPts val="0"/>
              </a:spcAft>
              <a:buClr>
                <a:schemeClr val="dk1"/>
              </a:buClr>
              <a:buSzPts val="1200"/>
              <a:buChar char="–"/>
              <a:defRPr sz="1200"/>
            </a:lvl6pPr>
            <a:lvl7pPr marL="3200400" lvl="6" indent="-304800" algn="l">
              <a:lnSpc>
                <a:spcPct val="90000"/>
              </a:lnSpc>
              <a:spcBef>
                <a:spcPts val="500"/>
              </a:spcBef>
              <a:spcAft>
                <a:spcPts val="0"/>
              </a:spcAft>
              <a:buClr>
                <a:schemeClr val="dk1"/>
              </a:buClr>
              <a:buSzPts val="1200"/>
              <a:buChar char="›"/>
              <a:defRPr sz="1200"/>
            </a:lvl7pPr>
            <a:lvl8pPr marL="3657600" lvl="7" indent="-304800" algn="l">
              <a:lnSpc>
                <a:spcPct val="90000"/>
              </a:lnSpc>
              <a:spcBef>
                <a:spcPts val="500"/>
              </a:spcBef>
              <a:spcAft>
                <a:spcPts val="0"/>
              </a:spcAft>
              <a:buClr>
                <a:schemeClr val="dk1"/>
              </a:buClr>
              <a:buSzPts val="1200"/>
              <a:buChar char="–"/>
              <a:defRPr sz="1200"/>
            </a:lvl8pPr>
            <a:lvl9pPr marL="4114800" lvl="8" indent="-304800" algn="l">
              <a:lnSpc>
                <a:spcPct val="90000"/>
              </a:lnSpc>
              <a:spcBef>
                <a:spcPts val="500"/>
              </a:spcBef>
              <a:spcAft>
                <a:spcPts val="0"/>
              </a:spcAft>
              <a:buClr>
                <a:schemeClr val="dk1"/>
              </a:buClr>
              <a:buSzPts val="1200"/>
              <a:buChar char="›"/>
              <a:defRPr sz="1200"/>
            </a:lvl9pPr>
          </a:lstStyle>
          <a:p>
            <a:endParaRPr/>
          </a:p>
        </p:txBody>
      </p:sp>
      <p:sp>
        <p:nvSpPr>
          <p:cNvPr id="47" name="Google Shape;47;p4"/>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Google Shape;48;p4"/>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4"/>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0"/>
        <p:cNvGrpSpPr/>
        <p:nvPr/>
      </p:nvGrpSpPr>
      <p:grpSpPr>
        <a:xfrm>
          <a:off x="0" y="0"/>
          <a:ext cx="0" cy="0"/>
          <a:chOff x="0" y="0"/>
          <a:chExt cx="0" cy="0"/>
        </a:xfrm>
      </p:grpSpPr>
      <p:sp>
        <p:nvSpPr>
          <p:cNvPr id="51" name="Google Shape;51;p5"/>
          <p:cNvSpPr/>
          <p:nvPr/>
        </p:nvSpPr>
        <p:spPr>
          <a:xfrm>
            <a:off x="466465" y="0"/>
            <a:ext cx="3111600" cy="5143500"/>
          </a:xfrm>
          <a:prstGeom prst="rect">
            <a:avLst/>
          </a:prstGeom>
          <a:solidFill>
            <a:srgbClr val="2045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2" name="Google Shape;52;p5"/>
          <p:cNvSpPr/>
          <p:nvPr/>
        </p:nvSpPr>
        <p:spPr>
          <a:xfrm>
            <a:off x="0" y="0"/>
            <a:ext cx="457200" cy="5143500"/>
          </a:xfrm>
          <a:prstGeom prst="rect">
            <a:avLst/>
          </a:prstGeom>
          <a:solidFill>
            <a:srgbClr val="30678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53" name="Google Shape;53;p5"/>
          <p:cNvCxnSpPr/>
          <p:nvPr/>
        </p:nvCxnSpPr>
        <p:spPr>
          <a:xfrm>
            <a:off x="466465" y="0"/>
            <a:ext cx="0" cy="5143500"/>
          </a:xfrm>
          <a:prstGeom prst="straightConnector1">
            <a:avLst/>
          </a:prstGeom>
          <a:noFill/>
          <a:ln w="19050" cap="flat" cmpd="sng">
            <a:solidFill>
              <a:schemeClr val="lt1"/>
            </a:solidFill>
            <a:prstDash val="solid"/>
            <a:miter lim="800000"/>
            <a:headEnd type="none" w="sm" len="sm"/>
            <a:tailEnd type="none" w="sm" len="sm"/>
          </a:ln>
        </p:spPr>
      </p:cxnSp>
      <p:sp>
        <p:nvSpPr>
          <p:cNvPr id="54" name="Google Shape;54;p5"/>
          <p:cNvSpPr/>
          <p:nvPr/>
        </p:nvSpPr>
        <p:spPr>
          <a:xfrm>
            <a:off x="8915400" y="0"/>
            <a:ext cx="228600" cy="5143500"/>
          </a:xfrm>
          <a:prstGeom prst="rect">
            <a:avLst/>
          </a:prstGeom>
          <a:solidFill>
            <a:srgbClr val="2045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 name="Google Shape;55;p5"/>
          <p:cNvSpPr txBox="1">
            <a:spLocks noGrp="1"/>
          </p:cNvSpPr>
          <p:nvPr>
            <p:ph type="title"/>
          </p:nvPr>
        </p:nvSpPr>
        <p:spPr>
          <a:xfrm>
            <a:off x="805890" y="285750"/>
            <a:ext cx="2470800" cy="1028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100"/>
              <a:buFont typeface="Arial"/>
              <a:buNone/>
              <a:defRPr sz="2100" b="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5"/>
          <p:cNvSpPr txBox="1">
            <a:spLocks noGrp="1"/>
          </p:cNvSpPr>
          <p:nvPr>
            <p:ph type="body" idx="1"/>
          </p:nvPr>
        </p:nvSpPr>
        <p:spPr>
          <a:xfrm>
            <a:off x="3886200" y="361950"/>
            <a:ext cx="4648200" cy="42672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1100"/>
              </a:spcBef>
              <a:spcAft>
                <a:spcPts val="0"/>
              </a:spcAft>
              <a:buClr>
                <a:schemeClr val="dk1"/>
              </a:buClr>
              <a:buSzPts val="2100"/>
              <a:buChar char="›"/>
              <a:defRPr sz="2100"/>
            </a:lvl1pPr>
            <a:lvl2pPr marL="914400" lvl="1" indent="-342900" algn="l">
              <a:lnSpc>
                <a:spcPct val="90000"/>
              </a:lnSpc>
              <a:spcBef>
                <a:spcPts val="500"/>
              </a:spcBef>
              <a:spcAft>
                <a:spcPts val="0"/>
              </a:spcAft>
              <a:buClr>
                <a:schemeClr val="dk1"/>
              </a:buClr>
              <a:buSzPts val="1800"/>
              <a:buChar char="–"/>
              <a:defRPr sz="1800"/>
            </a:lvl2pPr>
            <a:lvl3pPr marL="1371600" lvl="2" indent="-323850" algn="l">
              <a:lnSpc>
                <a:spcPct val="90000"/>
              </a:lnSpc>
              <a:spcBef>
                <a:spcPts val="500"/>
              </a:spcBef>
              <a:spcAft>
                <a:spcPts val="0"/>
              </a:spcAft>
              <a:buClr>
                <a:schemeClr val="dk1"/>
              </a:buClr>
              <a:buSzPts val="1500"/>
              <a:buChar char="›"/>
              <a:defRPr sz="15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57" name="Google Shape;57;p5"/>
          <p:cNvSpPr txBox="1">
            <a:spLocks noGrp="1"/>
          </p:cNvSpPr>
          <p:nvPr>
            <p:ph type="body" idx="2"/>
          </p:nvPr>
        </p:nvSpPr>
        <p:spPr>
          <a:xfrm>
            <a:off x="805890" y="1371600"/>
            <a:ext cx="2470800" cy="3257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100"/>
              </a:spcBef>
              <a:spcAft>
                <a:spcPts val="0"/>
              </a:spcAft>
              <a:buClr>
                <a:schemeClr val="lt1"/>
              </a:buClr>
              <a:buSzPts val="1500"/>
              <a:buNone/>
              <a:defRPr sz="1500">
                <a:solidFill>
                  <a:schemeClr val="lt1"/>
                </a:solidFill>
              </a:defRPr>
            </a:lvl1pPr>
            <a:lvl2pPr marL="914400" lvl="1" indent="-228600" algn="l">
              <a:lnSpc>
                <a:spcPct val="90000"/>
              </a:lnSpc>
              <a:spcBef>
                <a:spcPts val="500"/>
              </a:spcBef>
              <a:spcAft>
                <a:spcPts val="0"/>
              </a:spcAft>
              <a:buClr>
                <a:schemeClr val="dk1"/>
              </a:buClr>
              <a:buSzPts val="900"/>
              <a:buNone/>
              <a:defRPr sz="900"/>
            </a:lvl2pPr>
            <a:lvl3pPr marL="1371600" lvl="2" indent="-228600" algn="l">
              <a:lnSpc>
                <a:spcPct val="90000"/>
              </a:lnSpc>
              <a:spcBef>
                <a:spcPts val="500"/>
              </a:spcBef>
              <a:spcAft>
                <a:spcPts val="0"/>
              </a:spcAft>
              <a:buClr>
                <a:schemeClr val="dk1"/>
              </a:buClr>
              <a:buSzPts val="800"/>
              <a:buNone/>
              <a:defRPr sz="800"/>
            </a:lvl3pPr>
            <a:lvl4pPr marL="1828800" lvl="3" indent="-228600" algn="l">
              <a:lnSpc>
                <a:spcPct val="90000"/>
              </a:lnSpc>
              <a:spcBef>
                <a:spcPts val="500"/>
              </a:spcBef>
              <a:spcAft>
                <a:spcPts val="0"/>
              </a:spcAft>
              <a:buClr>
                <a:schemeClr val="dk1"/>
              </a:buClr>
              <a:buSzPts val="700"/>
              <a:buNone/>
              <a:defRPr sz="700"/>
            </a:lvl4pPr>
            <a:lvl5pPr marL="2286000" lvl="4" indent="-228600" algn="l">
              <a:lnSpc>
                <a:spcPct val="90000"/>
              </a:lnSpc>
              <a:spcBef>
                <a:spcPts val="500"/>
              </a:spcBef>
              <a:spcAft>
                <a:spcPts val="0"/>
              </a:spcAft>
              <a:buClr>
                <a:schemeClr val="dk1"/>
              </a:buClr>
              <a:buSzPts val="700"/>
              <a:buNone/>
              <a:defRPr sz="700"/>
            </a:lvl5pPr>
            <a:lvl6pPr marL="2743200" lvl="5" indent="-228600" algn="l">
              <a:lnSpc>
                <a:spcPct val="90000"/>
              </a:lnSpc>
              <a:spcBef>
                <a:spcPts val="500"/>
              </a:spcBef>
              <a:spcAft>
                <a:spcPts val="0"/>
              </a:spcAft>
              <a:buClr>
                <a:schemeClr val="dk1"/>
              </a:buClr>
              <a:buSzPts val="700"/>
              <a:buNone/>
              <a:defRPr sz="700"/>
            </a:lvl6pPr>
            <a:lvl7pPr marL="3200400" lvl="6" indent="-228600" algn="l">
              <a:lnSpc>
                <a:spcPct val="90000"/>
              </a:lnSpc>
              <a:spcBef>
                <a:spcPts val="500"/>
              </a:spcBef>
              <a:spcAft>
                <a:spcPts val="0"/>
              </a:spcAft>
              <a:buClr>
                <a:schemeClr val="dk1"/>
              </a:buClr>
              <a:buSzPts val="700"/>
              <a:buNone/>
              <a:defRPr sz="700"/>
            </a:lvl7pPr>
            <a:lvl8pPr marL="3657600" lvl="7" indent="-228600" algn="l">
              <a:lnSpc>
                <a:spcPct val="90000"/>
              </a:lnSpc>
              <a:spcBef>
                <a:spcPts val="500"/>
              </a:spcBef>
              <a:spcAft>
                <a:spcPts val="0"/>
              </a:spcAft>
              <a:buClr>
                <a:schemeClr val="dk1"/>
              </a:buClr>
              <a:buSzPts val="700"/>
              <a:buNone/>
              <a:defRPr sz="700"/>
            </a:lvl8pPr>
            <a:lvl9pPr marL="4114800" lvl="8" indent="-228600" algn="l">
              <a:lnSpc>
                <a:spcPct val="90000"/>
              </a:lnSpc>
              <a:spcBef>
                <a:spcPts val="500"/>
              </a:spcBef>
              <a:spcAft>
                <a:spcPts val="0"/>
              </a:spcAft>
              <a:buClr>
                <a:schemeClr val="dk1"/>
              </a:buClr>
              <a:buSzPts val="700"/>
              <a:buNone/>
              <a:defRPr sz="700"/>
            </a:lvl9pPr>
          </a:lstStyle>
          <a:p>
            <a:endParaRPr/>
          </a:p>
        </p:txBody>
      </p:sp>
      <p:sp>
        <p:nvSpPr>
          <p:cNvPr id="58" name="Google Shape;58;p5"/>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5"/>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5"/>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1"/>
        <p:cNvGrpSpPr/>
        <p:nvPr/>
      </p:nvGrpSpPr>
      <p:grpSpPr>
        <a:xfrm>
          <a:off x="0" y="0"/>
          <a:ext cx="0" cy="0"/>
          <a:chOff x="0" y="0"/>
          <a:chExt cx="0" cy="0"/>
        </a:xfrm>
      </p:grpSpPr>
      <p:sp>
        <p:nvSpPr>
          <p:cNvPr id="62" name="Google Shape;62;p6"/>
          <p:cNvSpPr/>
          <p:nvPr/>
        </p:nvSpPr>
        <p:spPr>
          <a:xfrm>
            <a:off x="8686800" y="4229100"/>
            <a:ext cx="457200"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3" name="Google Shape;63;p6"/>
          <p:cNvSpPr/>
          <p:nvPr/>
        </p:nvSpPr>
        <p:spPr>
          <a:xfrm>
            <a:off x="8458200" y="4229100"/>
            <a:ext cx="228600" cy="914400"/>
          </a:xfrm>
          <a:prstGeom prst="rect">
            <a:avLst/>
          </a:prstGeom>
          <a:solidFill>
            <a:srgbClr val="3067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 name="Google Shape;64;p6"/>
          <p:cNvSpPr/>
          <p:nvPr/>
        </p:nvSpPr>
        <p:spPr>
          <a:xfrm>
            <a:off x="912352" y="4229100"/>
            <a:ext cx="457200"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5" name="Google Shape;65;p6"/>
          <p:cNvSpPr/>
          <p:nvPr/>
        </p:nvSpPr>
        <p:spPr>
          <a:xfrm>
            <a:off x="0" y="4229100"/>
            <a:ext cx="9144000" cy="914400"/>
          </a:xfrm>
          <a:prstGeom prst="rect">
            <a:avLst/>
          </a:prstGeom>
          <a:solidFill>
            <a:srgbClr val="30678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66" name="Google Shape;66;p6"/>
          <p:cNvCxnSpPr/>
          <p:nvPr/>
        </p:nvCxnSpPr>
        <p:spPr>
          <a:xfrm>
            <a:off x="8682231" y="4229100"/>
            <a:ext cx="0" cy="914400"/>
          </a:xfrm>
          <a:prstGeom prst="straightConnector1">
            <a:avLst/>
          </a:prstGeom>
          <a:noFill/>
          <a:ln w="19050" cap="flat" cmpd="sng">
            <a:solidFill>
              <a:schemeClr val="lt1"/>
            </a:solidFill>
            <a:prstDash val="solid"/>
            <a:miter lim="800000"/>
            <a:headEnd type="none" w="sm" len="sm"/>
            <a:tailEnd type="none" w="sm" len="sm"/>
          </a:ln>
        </p:spPr>
      </p:cxnSp>
      <p:sp>
        <p:nvSpPr>
          <p:cNvPr id="67" name="Google Shape;67;p6"/>
          <p:cNvSpPr/>
          <p:nvPr/>
        </p:nvSpPr>
        <p:spPr>
          <a:xfrm>
            <a:off x="0" y="4232349"/>
            <a:ext cx="912300" cy="911100"/>
          </a:xfrm>
          <a:prstGeom prst="rect">
            <a:avLst/>
          </a:prstGeom>
          <a:solidFill>
            <a:srgbClr val="204559">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8" name="Google Shape;68;p6"/>
          <p:cNvSpPr/>
          <p:nvPr/>
        </p:nvSpPr>
        <p:spPr>
          <a:xfrm>
            <a:off x="207401" y="4524375"/>
            <a:ext cx="445008" cy="389382"/>
          </a:xfrm>
          <a:custGeom>
            <a:avLst/>
            <a:gdLst/>
            <a:ahLst/>
            <a:cxnLst/>
            <a:rect l="l" t="t" r="r" b="b"/>
            <a:pathLst>
              <a:path w="426" h="372" extrusionOk="0">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69" name="Google Shape;69;p6"/>
          <p:cNvCxnSpPr/>
          <p:nvPr/>
        </p:nvCxnSpPr>
        <p:spPr>
          <a:xfrm>
            <a:off x="912352" y="4229100"/>
            <a:ext cx="0" cy="914400"/>
          </a:xfrm>
          <a:prstGeom prst="straightConnector1">
            <a:avLst/>
          </a:prstGeom>
          <a:noFill/>
          <a:ln w="19050" cap="flat" cmpd="sng">
            <a:solidFill>
              <a:schemeClr val="lt1"/>
            </a:solidFill>
            <a:prstDash val="solid"/>
            <a:miter lim="800000"/>
            <a:headEnd type="none" w="sm" len="sm"/>
            <a:tailEnd type="none" w="sm" len="sm"/>
          </a:ln>
        </p:spPr>
      </p:cxnSp>
      <p:sp>
        <p:nvSpPr>
          <p:cNvPr id="70" name="Google Shape;70;p6"/>
          <p:cNvSpPr/>
          <p:nvPr/>
        </p:nvSpPr>
        <p:spPr>
          <a:xfrm>
            <a:off x="8686800" y="0"/>
            <a:ext cx="4572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1" name="Google Shape;71;p6"/>
          <p:cNvSpPr/>
          <p:nvPr/>
        </p:nvSpPr>
        <p:spPr>
          <a:xfrm>
            <a:off x="8458200" y="0"/>
            <a:ext cx="228600" cy="457200"/>
          </a:xfrm>
          <a:prstGeom prst="rect">
            <a:avLst/>
          </a:prstGeom>
          <a:solidFill>
            <a:srgbClr val="3067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2" name="Google Shape;72;p6"/>
          <p:cNvSpPr/>
          <p:nvPr/>
        </p:nvSpPr>
        <p:spPr>
          <a:xfrm>
            <a:off x="914400" y="0"/>
            <a:ext cx="4572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3" name="Google Shape;73;p6"/>
          <p:cNvSpPr/>
          <p:nvPr/>
        </p:nvSpPr>
        <p:spPr>
          <a:xfrm>
            <a:off x="-2" y="0"/>
            <a:ext cx="914400" cy="457200"/>
          </a:xfrm>
          <a:prstGeom prst="rect">
            <a:avLst/>
          </a:prstGeom>
          <a:solidFill>
            <a:srgbClr val="3067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4" name="Google Shape;74;p6"/>
          <p:cNvSpPr/>
          <p:nvPr/>
        </p:nvSpPr>
        <p:spPr>
          <a:xfrm>
            <a:off x="0" y="0"/>
            <a:ext cx="9144000" cy="457200"/>
          </a:xfrm>
          <a:prstGeom prst="rect">
            <a:avLst/>
          </a:prstGeom>
          <a:solidFill>
            <a:srgbClr val="30678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75" name="Google Shape;75;p6"/>
          <p:cNvCxnSpPr/>
          <p:nvPr/>
        </p:nvCxnSpPr>
        <p:spPr>
          <a:xfrm>
            <a:off x="8682231" y="0"/>
            <a:ext cx="0" cy="457200"/>
          </a:xfrm>
          <a:prstGeom prst="straightConnector1">
            <a:avLst/>
          </a:prstGeom>
          <a:noFill/>
          <a:ln w="19050" cap="flat" cmpd="sng">
            <a:solidFill>
              <a:schemeClr val="lt1"/>
            </a:solidFill>
            <a:prstDash val="solid"/>
            <a:miter lim="800000"/>
            <a:headEnd type="none" w="sm" len="sm"/>
            <a:tailEnd type="none" w="sm" len="sm"/>
          </a:ln>
        </p:spPr>
      </p:cxnSp>
      <p:sp>
        <p:nvSpPr>
          <p:cNvPr id="76" name="Google Shape;76;p6"/>
          <p:cNvSpPr/>
          <p:nvPr/>
        </p:nvSpPr>
        <p:spPr>
          <a:xfrm>
            <a:off x="0" y="0"/>
            <a:ext cx="912300" cy="457200"/>
          </a:xfrm>
          <a:prstGeom prst="rect">
            <a:avLst/>
          </a:prstGeom>
          <a:solidFill>
            <a:srgbClr val="204559">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77" name="Google Shape;77;p6"/>
          <p:cNvCxnSpPr/>
          <p:nvPr/>
        </p:nvCxnSpPr>
        <p:spPr>
          <a:xfrm>
            <a:off x="914401" y="0"/>
            <a:ext cx="0" cy="457200"/>
          </a:xfrm>
          <a:prstGeom prst="straightConnector1">
            <a:avLst/>
          </a:prstGeom>
          <a:noFill/>
          <a:ln w="19050" cap="flat" cmpd="sng">
            <a:solidFill>
              <a:schemeClr val="lt1"/>
            </a:solidFill>
            <a:prstDash val="solid"/>
            <a:miter lim="800000"/>
            <a:headEnd type="none" w="sm" len="sm"/>
            <a:tailEnd type="none" w="sm" len="sm"/>
          </a:ln>
        </p:spPr>
      </p:cxnSp>
      <p:sp>
        <p:nvSpPr>
          <p:cNvPr id="78" name="Google Shape;78;p6"/>
          <p:cNvSpPr txBox="1">
            <a:spLocks noGrp="1"/>
          </p:cNvSpPr>
          <p:nvPr>
            <p:ph type="title"/>
          </p:nvPr>
        </p:nvSpPr>
        <p:spPr>
          <a:xfrm>
            <a:off x="1199272" y="1200151"/>
            <a:ext cx="6214200" cy="19905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100"/>
              <a:buFont typeface="Arial"/>
              <a:buNone/>
              <a:defRPr sz="4100" b="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6"/>
          <p:cNvSpPr txBox="1">
            <a:spLocks noGrp="1"/>
          </p:cNvSpPr>
          <p:nvPr>
            <p:ph type="body" idx="1"/>
          </p:nvPr>
        </p:nvSpPr>
        <p:spPr>
          <a:xfrm>
            <a:off x="1199272" y="3194997"/>
            <a:ext cx="5449800" cy="862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1400"/>
              <a:buNone/>
              <a:defRPr sz="1400">
                <a:solidFill>
                  <a:srgbClr val="888888"/>
                </a:solidFill>
              </a:defRPr>
            </a:lvl2pPr>
            <a:lvl3pPr marL="1371600" lvl="2" indent="-228600" algn="l">
              <a:lnSpc>
                <a:spcPct val="90000"/>
              </a:lnSpc>
              <a:spcBef>
                <a:spcPts val="500"/>
              </a:spcBef>
              <a:spcAft>
                <a:spcPts val="0"/>
              </a:spcAft>
              <a:buClr>
                <a:srgbClr val="888888"/>
              </a:buClr>
              <a:buSzPts val="1200"/>
              <a:buNone/>
              <a:defRPr sz="1200">
                <a:solidFill>
                  <a:srgbClr val="888888"/>
                </a:solidFill>
              </a:defRPr>
            </a:lvl3pPr>
            <a:lvl4pPr marL="1828800" lvl="3" indent="-228600" algn="l">
              <a:lnSpc>
                <a:spcPct val="90000"/>
              </a:lnSpc>
              <a:spcBef>
                <a:spcPts val="500"/>
              </a:spcBef>
              <a:spcAft>
                <a:spcPts val="0"/>
              </a:spcAft>
              <a:buClr>
                <a:srgbClr val="888888"/>
              </a:buClr>
              <a:buSzPts val="1100"/>
              <a:buNone/>
              <a:defRPr sz="1100">
                <a:solidFill>
                  <a:srgbClr val="888888"/>
                </a:solidFill>
              </a:defRPr>
            </a:lvl4pPr>
            <a:lvl5pPr marL="2286000" lvl="4" indent="-228600" algn="l">
              <a:lnSpc>
                <a:spcPct val="90000"/>
              </a:lnSpc>
              <a:spcBef>
                <a:spcPts val="500"/>
              </a:spcBef>
              <a:spcAft>
                <a:spcPts val="0"/>
              </a:spcAft>
              <a:buClr>
                <a:srgbClr val="888888"/>
              </a:buClr>
              <a:buSzPts val="1100"/>
              <a:buNone/>
              <a:defRPr sz="1100">
                <a:solidFill>
                  <a:srgbClr val="888888"/>
                </a:solidFill>
              </a:defRPr>
            </a:lvl5pPr>
            <a:lvl6pPr marL="2743200" lvl="5" indent="-228600" algn="l">
              <a:lnSpc>
                <a:spcPct val="90000"/>
              </a:lnSpc>
              <a:spcBef>
                <a:spcPts val="500"/>
              </a:spcBef>
              <a:spcAft>
                <a:spcPts val="0"/>
              </a:spcAft>
              <a:buClr>
                <a:srgbClr val="888888"/>
              </a:buClr>
              <a:buSzPts val="1100"/>
              <a:buNone/>
              <a:defRPr sz="1100">
                <a:solidFill>
                  <a:srgbClr val="888888"/>
                </a:solidFill>
              </a:defRPr>
            </a:lvl6pPr>
            <a:lvl7pPr marL="3200400" lvl="6" indent="-228600" algn="l">
              <a:lnSpc>
                <a:spcPct val="90000"/>
              </a:lnSpc>
              <a:spcBef>
                <a:spcPts val="500"/>
              </a:spcBef>
              <a:spcAft>
                <a:spcPts val="0"/>
              </a:spcAft>
              <a:buClr>
                <a:srgbClr val="888888"/>
              </a:buClr>
              <a:buSzPts val="1100"/>
              <a:buNone/>
              <a:defRPr sz="1100">
                <a:solidFill>
                  <a:srgbClr val="888888"/>
                </a:solidFill>
              </a:defRPr>
            </a:lvl7pPr>
            <a:lvl8pPr marL="3657600" lvl="7" indent="-228600" algn="l">
              <a:lnSpc>
                <a:spcPct val="90000"/>
              </a:lnSpc>
              <a:spcBef>
                <a:spcPts val="500"/>
              </a:spcBef>
              <a:spcAft>
                <a:spcPts val="0"/>
              </a:spcAft>
              <a:buClr>
                <a:srgbClr val="888888"/>
              </a:buClr>
              <a:buSzPts val="1100"/>
              <a:buNone/>
              <a:defRPr sz="1100">
                <a:solidFill>
                  <a:srgbClr val="888888"/>
                </a:solidFill>
              </a:defRPr>
            </a:lvl8pPr>
            <a:lvl9pPr marL="4114800" lvl="8" indent="-228600" algn="l">
              <a:lnSpc>
                <a:spcPct val="90000"/>
              </a:lnSpc>
              <a:spcBef>
                <a:spcPts val="500"/>
              </a:spcBef>
              <a:spcAft>
                <a:spcPts val="0"/>
              </a:spcAft>
              <a:buClr>
                <a:srgbClr val="888888"/>
              </a:buClr>
              <a:buSzPts val="1100"/>
              <a:buNone/>
              <a:defRPr sz="1100">
                <a:solidFill>
                  <a:srgbClr val="888888"/>
                </a:solidFill>
              </a:defRPr>
            </a:lvl9pPr>
          </a:lstStyle>
          <a:p>
            <a:endParaRPr/>
          </a:p>
        </p:txBody>
      </p:sp>
      <p:sp>
        <p:nvSpPr>
          <p:cNvPr id="80" name="Google Shape;80;p6"/>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6"/>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6"/>
          <p:cNvSpPr txBox="1">
            <a:spLocks noGrp="1"/>
          </p:cNvSpPr>
          <p:nvPr>
            <p:ph type="sldNum" idx="12"/>
          </p:nvPr>
        </p:nvSpPr>
        <p:spPr>
          <a:xfrm>
            <a:off x="8002012"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cap="none">
                <a:solidFill>
                  <a:schemeClr val="dk2"/>
                </a:solidFill>
                <a:latin typeface="Arial"/>
                <a:ea typeface="Arial"/>
                <a:cs typeface="Arial"/>
                <a:sym typeface="Arial"/>
              </a:defRPr>
            </a:lvl1pPr>
            <a:lvl2pPr marL="0" lvl="1" indent="0" algn="r">
              <a:spcBef>
                <a:spcPts val="0"/>
              </a:spcBef>
              <a:buNone/>
              <a:defRPr sz="900" cap="none">
                <a:solidFill>
                  <a:schemeClr val="dk2"/>
                </a:solidFill>
                <a:latin typeface="Arial"/>
                <a:ea typeface="Arial"/>
                <a:cs typeface="Arial"/>
                <a:sym typeface="Arial"/>
              </a:defRPr>
            </a:lvl2pPr>
            <a:lvl3pPr marL="0" lvl="2" indent="0" algn="r">
              <a:spcBef>
                <a:spcPts val="0"/>
              </a:spcBef>
              <a:buNone/>
              <a:defRPr sz="900" cap="none">
                <a:solidFill>
                  <a:schemeClr val="dk2"/>
                </a:solidFill>
                <a:latin typeface="Arial"/>
                <a:ea typeface="Arial"/>
                <a:cs typeface="Arial"/>
                <a:sym typeface="Arial"/>
              </a:defRPr>
            </a:lvl3pPr>
            <a:lvl4pPr marL="0" lvl="3" indent="0" algn="r">
              <a:spcBef>
                <a:spcPts val="0"/>
              </a:spcBef>
              <a:buNone/>
              <a:defRPr sz="900" cap="none">
                <a:solidFill>
                  <a:schemeClr val="dk2"/>
                </a:solidFill>
                <a:latin typeface="Arial"/>
                <a:ea typeface="Arial"/>
                <a:cs typeface="Arial"/>
                <a:sym typeface="Arial"/>
              </a:defRPr>
            </a:lvl4pPr>
            <a:lvl5pPr marL="0" lvl="4" indent="0" algn="r">
              <a:spcBef>
                <a:spcPts val="0"/>
              </a:spcBef>
              <a:buNone/>
              <a:defRPr sz="900" cap="none">
                <a:solidFill>
                  <a:schemeClr val="dk2"/>
                </a:solidFill>
                <a:latin typeface="Arial"/>
                <a:ea typeface="Arial"/>
                <a:cs typeface="Arial"/>
                <a:sym typeface="Arial"/>
              </a:defRPr>
            </a:lvl5pPr>
            <a:lvl6pPr marL="0" lvl="5" indent="0" algn="r">
              <a:spcBef>
                <a:spcPts val="0"/>
              </a:spcBef>
              <a:buNone/>
              <a:defRPr sz="900" cap="none">
                <a:solidFill>
                  <a:schemeClr val="dk2"/>
                </a:solidFill>
                <a:latin typeface="Arial"/>
                <a:ea typeface="Arial"/>
                <a:cs typeface="Arial"/>
                <a:sym typeface="Arial"/>
              </a:defRPr>
            </a:lvl6pPr>
            <a:lvl7pPr marL="0" lvl="6" indent="0" algn="r">
              <a:spcBef>
                <a:spcPts val="0"/>
              </a:spcBef>
              <a:buNone/>
              <a:defRPr sz="900" cap="none">
                <a:solidFill>
                  <a:schemeClr val="dk2"/>
                </a:solidFill>
                <a:latin typeface="Arial"/>
                <a:ea typeface="Arial"/>
                <a:cs typeface="Arial"/>
                <a:sym typeface="Arial"/>
              </a:defRPr>
            </a:lvl7pPr>
            <a:lvl8pPr marL="0" lvl="7" indent="0" algn="r">
              <a:spcBef>
                <a:spcPts val="0"/>
              </a:spcBef>
              <a:buNone/>
              <a:defRPr sz="900" cap="none">
                <a:solidFill>
                  <a:schemeClr val="dk2"/>
                </a:solidFill>
                <a:latin typeface="Arial"/>
                <a:ea typeface="Arial"/>
                <a:cs typeface="Arial"/>
                <a:sym typeface="Arial"/>
              </a:defRPr>
            </a:lvl8pPr>
            <a:lvl9pPr marL="0" lvl="8" indent="0" algn="r">
              <a:spcBef>
                <a:spcPts val="0"/>
              </a:spcBef>
              <a:buNone/>
              <a:defRPr sz="900"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7"/>
          <p:cNvSpPr txBox="1">
            <a:spLocks noGrp="1"/>
          </p:cNvSpPr>
          <p:nvPr>
            <p:ph type="title"/>
          </p:nvPr>
        </p:nvSpPr>
        <p:spPr>
          <a:xfrm>
            <a:off x="1195388" y="133350"/>
            <a:ext cx="7338900" cy="93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7"/>
          <p:cNvSpPr txBox="1">
            <a:spLocks noGrp="1"/>
          </p:cNvSpPr>
          <p:nvPr>
            <p:ph type="body" idx="1"/>
          </p:nvPr>
        </p:nvSpPr>
        <p:spPr>
          <a:xfrm>
            <a:off x="1195388" y="1200150"/>
            <a:ext cx="3612000" cy="34290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1100"/>
              </a:spcBef>
              <a:spcAft>
                <a:spcPts val="0"/>
              </a:spcAft>
              <a:buClr>
                <a:schemeClr val="dk1"/>
              </a:buClr>
              <a:buSzPts val="2100"/>
              <a:buChar char="›"/>
              <a:defRPr sz="2100"/>
            </a:lvl1pPr>
            <a:lvl2pPr marL="914400" lvl="1" indent="-342900" algn="l">
              <a:lnSpc>
                <a:spcPct val="90000"/>
              </a:lnSpc>
              <a:spcBef>
                <a:spcPts val="500"/>
              </a:spcBef>
              <a:spcAft>
                <a:spcPts val="0"/>
              </a:spcAft>
              <a:buClr>
                <a:schemeClr val="dk1"/>
              </a:buClr>
              <a:buSzPts val="1800"/>
              <a:buChar char="–"/>
              <a:defRPr sz="1800"/>
            </a:lvl2pPr>
            <a:lvl3pPr marL="1371600" lvl="2" indent="-323850" algn="l">
              <a:lnSpc>
                <a:spcPct val="90000"/>
              </a:lnSpc>
              <a:spcBef>
                <a:spcPts val="500"/>
              </a:spcBef>
              <a:spcAft>
                <a:spcPts val="0"/>
              </a:spcAft>
              <a:buClr>
                <a:schemeClr val="dk1"/>
              </a:buClr>
              <a:buSzPts val="1500"/>
              <a:buChar char="›"/>
              <a:defRPr sz="15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86" name="Google Shape;86;p7"/>
          <p:cNvSpPr txBox="1">
            <a:spLocks noGrp="1"/>
          </p:cNvSpPr>
          <p:nvPr>
            <p:ph type="body" idx="2"/>
          </p:nvPr>
        </p:nvSpPr>
        <p:spPr>
          <a:xfrm>
            <a:off x="4922520" y="1200150"/>
            <a:ext cx="3612000" cy="34290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1100"/>
              </a:spcBef>
              <a:spcAft>
                <a:spcPts val="0"/>
              </a:spcAft>
              <a:buClr>
                <a:schemeClr val="dk1"/>
              </a:buClr>
              <a:buSzPts val="2100"/>
              <a:buChar char="›"/>
              <a:defRPr sz="2100"/>
            </a:lvl1pPr>
            <a:lvl2pPr marL="914400" lvl="1" indent="-342900" algn="l">
              <a:lnSpc>
                <a:spcPct val="90000"/>
              </a:lnSpc>
              <a:spcBef>
                <a:spcPts val="500"/>
              </a:spcBef>
              <a:spcAft>
                <a:spcPts val="0"/>
              </a:spcAft>
              <a:buClr>
                <a:schemeClr val="dk1"/>
              </a:buClr>
              <a:buSzPts val="1800"/>
              <a:buChar char="–"/>
              <a:defRPr sz="1800"/>
            </a:lvl2pPr>
            <a:lvl3pPr marL="1371600" lvl="2" indent="-323850" algn="l">
              <a:lnSpc>
                <a:spcPct val="90000"/>
              </a:lnSpc>
              <a:spcBef>
                <a:spcPts val="500"/>
              </a:spcBef>
              <a:spcAft>
                <a:spcPts val="0"/>
              </a:spcAft>
              <a:buClr>
                <a:schemeClr val="dk1"/>
              </a:buClr>
              <a:buSzPts val="1500"/>
              <a:buChar char="›"/>
              <a:defRPr sz="15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87" name="Google Shape;87;p7"/>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7"/>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7"/>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1195388" y="133350"/>
            <a:ext cx="7338900" cy="93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8"/>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8"/>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8"/>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5"/>
        <p:cNvGrpSpPr/>
        <p:nvPr/>
      </p:nvGrpSpPr>
      <p:grpSpPr>
        <a:xfrm>
          <a:off x="0" y="0"/>
          <a:ext cx="0" cy="0"/>
          <a:chOff x="0" y="0"/>
          <a:chExt cx="0" cy="0"/>
        </a:xfrm>
      </p:grpSpPr>
      <p:sp>
        <p:nvSpPr>
          <p:cNvPr id="96" name="Google Shape;96;p9"/>
          <p:cNvSpPr/>
          <p:nvPr/>
        </p:nvSpPr>
        <p:spPr>
          <a:xfrm>
            <a:off x="469802" y="0"/>
            <a:ext cx="2286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7" name="Google Shape;97;p9"/>
          <p:cNvSpPr/>
          <p:nvPr/>
        </p:nvSpPr>
        <p:spPr>
          <a:xfrm>
            <a:off x="0" y="0"/>
            <a:ext cx="457200" cy="5143500"/>
          </a:xfrm>
          <a:prstGeom prst="rect">
            <a:avLst/>
          </a:prstGeom>
          <a:solidFill>
            <a:srgbClr val="30678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98" name="Google Shape;98;p9"/>
          <p:cNvCxnSpPr/>
          <p:nvPr/>
        </p:nvCxnSpPr>
        <p:spPr>
          <a:xfrm>
            <a:off x="462978" y="0"/>
            <a:ext cx="0" cy="5143500"/>
          </a:xfrm>
          <a:prstGeom prst="straightConnector1">
            <a:avLst/>
          </a:prstGeom>
          <a:noFill/>
          <a:ln w="19050" cap="flat" cmpd="sng">
            <a:solidFill>
              <a:schemeClr val="lt1"/>
            </a:solidFill>
            <a:prstDash val="solid"/>
            <a:miter lim="800000"/>
            <a:headEnd type="none" w="sm" len="sm"/>
            <a:tailEnd type="none" w="sm" len="sm"/>
          </a:ln>
        </p:spPr>
      </p:cxnSp>
      <p:sp>
        <p:nvSpPr>
          <p:cNvPr id="99" name="Google Shape;99;p9"/>
          <p:cNvSpPr/>
          <p:nvPr/>
        </p:nvSpPr>
        <p:spPr>
          <a:xfrm>
            <a:off x="8229600" y="0"/>
            <a:ext cx="692100" cy="5143500"/>
          </a:xfrm>
          <a:prstGeom prst="rect">
            <a:avLst/>
          </a:prstGeom>
          <a:solidFill>
            <a:srgbClr val="306786">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0" name="Google Shape;100;p9"/>
          <p:cNvSpPr/>
          <p:nvPr/>
        </p:nvSpPr>
        <p:spPr>
          <a:xfrm>
            <a:off x="8921746" y="0"/>
            <a:ext cx="228600" cy="5143500"/>
          </a:xfrm>
          <a:prstGeom prst="rect">
            <a:avLst/>
          </a:prstGeom>
          <a:solidFill>
            <a:srgbClr val="20455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1" name="Google Shape;101;p9"/>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9"/>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9"/>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cap="none">
                <a:solidFill>
                  <a:schemeClr val="lt1"/>
                </a:solidFill>
                <a:latin typeface="Arial"/>
                <a:ea typeface="Arial"/>
                <a:cs typeface="Arial"/>
                <a:sym typeface="Arial"/>
              </a:defRPr>
            </a:lvl1pPr>
            <a:lvl2pPr marL="0" lvl="1" indent="0" algn="r">
              <a:spcBef>
                <a:spcPts val="0"/>
              </a:spcBef>
              <a:buNone/>
              <a:defRPr sz="900" cap="none">
                <a:solidFill>
                  <a:schemeClr val="lt1"/>
                </a:solidFill>
                <a:latin typeface="Arial"/>
                <a:ea typeface="Arial"/>
                <a:cs typeface="Arial"/>
                <a:sym typeface="Arial"/>
              </a:defRPr>
            </a:lvl2pPr>
            <a:lvl3pPr marL="0" lvl="2" indent="0" algn="r">
              <a:spcBef>
                <a:spcPts val="0"/>
              </a:spcBef>
              <a:buNone/>
              <a:defRPr sz="900" cap="none">
                <a:solidFill>
                  <a:schemeClr val="lt1"/>
                </a:solidFill>
                <a:latin typeface="Arial"/>
                <a:ea typeface="Arial"/>
                <a:cs typeface="Arial"/>
                <a:sym typeface="Arial"/>
              </a:defRPr>
            </a:lvl3pPr>
            <a:lvl4pPr marL="0" lvl="3" indent="0" algn="r">
              <a:spcBef>
                <a:spcPts val="0"/>
              </a:spcBef>
              <a:buNone/>
              <a:defRPr sz="900" cap="none">
                <a:solidFill>
                  <a:schemeClr val="lt1"/>
                </a:solidFill>
                <a:latin typeface="Arial"/>
                <a:ea typeface="Arial"/>
                <a:cs typeface="Arial"/>
                <a:sym typeface="Arial"/>
              </a:defRPr>
            </a:lvl4pPr>
            <a:lvl5pPr marL="0" lvl="4" indent="0" algn="r">
              <a:spcBef>
                <a:spcPts val="0"/>
              </a:spcBef>
              <a:buNone/>
              <a:defRPr sz="900" cap="none">
                <a:solidFill>
                  <a:schemeClr val="lt1"/>
                </a:solidFill>
                <a:latin typeface="Arial"/>
                <a:ea typeface="Arial"/>
                <a:cs typeface="Arial"/>
                <a:sym typeface="Arial"/>
              </a:defRPr>
            </a:lvl5pPr>
            <a:lvl6pPr marL="0" lvl="5" indent="0" algn="r">
              <a:spcBef>
                <a:spcPts val="0"/>
              </a:spcBef>
              <a:buNone/>
              <a:defRPr sz="900" cap="none">
                <a:solidFill>
                  <a:schemeClr val="lt1"/>
                </a:solidFill>
                <a:latin typeface="Arial"/>
                <a:ea typeface="Arial"/>
                <a:cs typeface="Arial"/>
                <a:sym typeface="Arial"/>
              </a:defRPr>
            </a:lvl6pPr>
            <a:lvl7pPr marL="0" lvl="6" indent="0" algn="r">
              <a:spcBef>
                <a:spcPts val="0"/>
              </a:spcBef>
              <a:buNone/>
              <a:defRPr sz="900" cap="none">
                <a:solidFill>
                  <a:schemeClr val="lt1"/>
                </a:solidFill>
                <a:latin typeface="Arial"/>
                <a:ea typeface="Arial"/>
                <a:cs typeface="Arial"/>
                <a:sym typeface="Arial"/>
              </a:defRPr>
            </a:lvl7pPr>
            <a:lvl8pPr marL="0" lvl="7" indent="0" algn="r">
              <a:spcBef>
                <a:spcPts val="0"/>
              </a:spcBef>
              <a:buNone/>
              <a:defRPr sz="900" cap="none">
                <a:solidFill>
                  <a:schemeClr val="lt1"/>
                </a:solidFill>
                <a:latin typeface="Arial"/>
                <a:ea typeface="Arial"/>
                <a:cs typeface="Arial"/>
                <a:sym typeface="Arial"/>
              </a:defRPr>
            </a:lvl8pPr>
            <a:lvl9pPr marL="0" lvl="8" indent="0" algn="r">
              <a:spcBef>
                <a:spcPts val="0"/>
              </a:spcBef>
              <a:buNone/>
              <a:defRPr sz="900"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4"/>
        <p:cNvGrpSpPr/>
        <p:nvPr/>
      </p:nvGrpSpPr>
      <p:grpSpPr>
        <a:xfrm>
          <a:off x="0" y="0"/>
          <a:ext cx="0" cy="0"/>
          <a:chOff x="0" y="0"/>
          <a:chExt cx="0" cy="0"/>
        </a:xfrm>
      </p:grpSpPr>
      <p:sp>
        <p:nvSpPr>
          <p:cNvPr id="105" name="Google Shape;105;p10"/>
          <p:cNvSpPr/>
          <p:nvPr/>
        </p:nvSpPr>
        <p:spPr>
          <a:xfrm>
            <a:off x="0" y="0"/>
            <a:ext cx="457200" cy="5143500"/>
          </a:xfrm>
          <a:prstGeom prst="rect">
            <a:avLst/>
          </a:prstGeom>
          <a:solidFill>
            <a:srgbClr val="30678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6" name="Google Shape;106;p10"/>
          <p:cNvSpPr/>
          <p:nvPr/>
        </p:nvSpPr>
        <p:spPr>
          <a:xfrm>
            <a:off x="8915400" y="0"/>
            <a:ext cx="228600" cy="5143500"/>
          </a:xfrm>
          <a:prstGeom prst="rect">
            <a:avLst/>
          </a:prstGeom>
          <a:solidFill>
            <a:srgbClr val="2045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7" name="Google Shape;107;p10"/>
          <p:cNvSpPr/>
          <p:nvPr/>
        </p:nvSpPr>
        <p:spPr>
          <a:xfrm>
            <a:off x="3657600" y="0"/>
            <a:ext cx="5264100" cy="5143500"/>
          </a:xfrm>
          <a:prstGeom prst="rect">
            <a:avLst/>
          </a:prstGeom>
          <a:solidFill>
            <a:srgbClr val="89B8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8" name="Google Shape;108;p10"/>
          <p:cNvSpPr txBox="1">
            <a:spLocks noGrp="1"/>
          </p:cNvSpPr>
          <p:nvPr>
            <p:ph type="title"/>
          </p:nvPr>
        </p:nvSpPr>
        <p:spPr>
          <a:xfrm>
            <a:off x="805890" y="285750"/>
            <a:ext cx="2470800" cy="1028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100"/>
              <a:buFont typeface="Arial"/>
              <a:buNone/>
              <a:defRPr sz="2100" b="0"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10" descr="An empty placeholder to add an image. Click on the placeholder and select the image that you wish to add"/>
          <p:cNvSpPr>
            <a:spLocks noGrp="1"/>
          </p:cNvSpPr>
          <p:nvPr>
            <p:ph type="pic" idx="2"/>
          </p:nvPr>
        </p:nvSpPr>
        <p:spPr>
          <a:xfrm>
            <a:off x="3886200" y="361950"/>
            <a:ext cx="4648200" cy="4267200"/>
          </a:xfrm>
          <a:prstGeom prst="rect">
            <a:avLst/>
          </a:prstGeom>
          <a:noFill/>
          <a:ln w="19050" cap="flat" cmpd="sng">
            <a:solidFill>
              <a:schemeClr val="lt1"/>
            </a:solidFill>
            <a:prstDash val="solid"/>
            <a:round/>
            <a:headEnd type="none" w="sm" len="sm"/>
            <a:tailEnd type="none" w="sm" len="sm"/>
          </a:ln>
        </p:spPr>
      </p:sp>
      <p:sp>
        <p:nvSpPr>
          <p:cNvPr id="110" name="Google Shape;110;p10"/>
          <p:cNvSpPr txBox="1">
            <a:spLocks noGrp="1"/>
          </p:cNvSpPr>
          <p:nvPr>
            <p:ph type="body" idx="1"/>
          </p:nvPr>
        </p:nvSpPr>
        <p:spPr>
          <a:xfrm>
            <a:off x="805890" y="1371600"/>
            <a:ext cx="2470800" cy="3257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100"/>
              </a:spcBef>
              <a:spcAft>
                <a:spcPts val="0"/>
              </a:spcAft>
              <a:buClr>
                <a:schemeClr val="dk1"/>
              </a:buClr>
              <a:buSzPts val="1500"/>
              <a:buNone/>
              <a:defRPr sz="1500">
                <a:solidFill>
                  <a:schemeClr val="dk1"/>
                </a:solidFill>
              </a:defRPr>
            </a:lvl1pPr>
            <a:lvl2pPr marL="914400" lvl="1" indent="-228600" algn="l">
              <a:lnSpc>
                <a:spcPct val="90000"/>
              </a:lnSpc>
              <a:spcBef>
                <a:spcPts val="500"/>
              </a:spcBef>
              <a:spcAft>
                <a:spcPts val="0"/>
              </a:spcAft>
              <a:buClr>
                <a:schemeClr val="dk1"/>
              </a:buClr>
              <a:buSzPts val="900"/>
              <a:buNone/>
              <a:defRPr sz="900"/>
            </a:lvl2pPr>
            <a:lvl3pPr marL="1371600" lvl="2" indent="-228600" algn="l">
              <a:lnSpc>
                <a:spcPct val="90000"/>
              </a:lnSpc>
              <a:spcBef>
                <a:spcPts val="500"/>
              </a:spcBef>
              <a:spcAft>
                <a:spcPts val="0"/>
              </a:spcAft>
              <a:buClr>
                <a:schemeClr val="dk1"/>
              </a:buClr>
              <a:buSzPts val="800"/>
              <a:buNone/>
              <a:defRPr sz="800"/>
            </a:lvl3pPr>
            <a:lvl4pPr marL="1828800" lvl="3" indent="-228600" algn="l">
              <a:lnSpc>
                <a:spcPct val="90000"/>
              </a:lnSpc>
              <a:spcBef>
                <a:spcPts val="500"/>
              </a:spcBef>
              <a:spcAft>
                <a:spcPts val="0"/>
              </a:spcAft>
              <a:buClr>
                <a:schemeClr val="dk1"/>
              </a:buClr>
              <a:buSzPts val="700"/>
              <a:buNone/>
              <a:defRPr sz="700"/>
            </a:lvl4pPr>
            <a:lvl5pPr marL="2286000" lvl="4" indent="-228600" algn="l">
              <a:lnSpc>
                <a:spcPct val="90000"/>
              </a:lnSpc>
              <a:spcBef>
                <a:spcPts val="500"/>
              </a:spcBef>
              <a:spcAft>
                <a:spcPts val="0"/>
              </a:spcAft>
              <a:buClr>
                <a:schemeClr val="dk1"/>
              </a:buClr>
              <a:buSzPts val="700"/>
              <a:buNone/>
              <a:defRPr sz="700"/>
            </a:lvl5pPr>
            <a:lvl6pPr marL="2743200" lvl="5" indent="-228600" algn="l">
              <a:lnSpc>
                <a:spcPct val="90000"/>
              </a:lnSpc>
              <a:spcBef>
                <a:spcPts val="500"/>
              </a:spcBef>
              <a:spcAft>
                <a:spcPts val="0"/>
              </a:spcAft>
              <a:buClr>
                <a:schemeClr val="dk1"/>
              </a:buClr>
              <a:buSzPts val="700"/>
              <a:buNone/>
              <a:defRPr sz="700"/>
            </a:lvl6pPr>
            <a:lvl7pPr marL="3200400" lvl="6" indent="-228600" algn="l">
              <a:lnSpc>
                <a:spcPct val="90000"/>
              </a:lnSpc>
              <a:spcBef>
                <a:spcPts val="500"/>
              </a:spcBef>
              <a:spcAft>
                <a:spcPts val="0"/>
              </a:spcAft>
              <a:buClr>
                <a:schemeClr val="dk1"/>
              </a:buClr>
              <a:buSzPts val="700"/>
              <a:buNone/>
              <a:defRPr sz="700"/>
            </a:lvl7pPr>
            <a:lvl8pPr marL="3657600" lvl="7" indent="-228600" algn="l">
              <a:lnSpc>
                <a:spcPct val="90000"/>
              </a:lnSpc>
              <a:spcBef>
                <a:spcPts val="500"/>
              </a:spcBef>
              <a:spcAft>
                <a:spcPts val="0"/>
              </a:spcAft>
              <a:buClr>
                <a:schemeClr val="dk1"/>
              </a:buClr>
              <a:buSzPts val="700"/>
              <a:buNone/>
              <a:defRPr sz="700"/>
            </a:lvl8pPr>
            <a:lvl9pPr marL="4114800" lvl="8" indent="-228600" algn="l">
              <a:lnSpc>
                <a:spcPct val="90000"/>
              </a:lnSpc>
              <a:spcBef>
                <a:spcPts val="500"/>
              </a:spcBef>
              <a:spcAft>
                <a:spcPts val="0"/>
              </a:spcAft>
              <a:buClr>
                <a:schemeClr val="dk1"/>
              </a:buClr>
              <a:buSzPts val="700"/>
              <a:buNone/>
              <a:defRPr sz="700"/>
            </a:lvl9pPr>
          </a:lstStyle>
          <a:p>
            <a:endParaRPr/>
          </a:p>
        </p:txBody>
      </p:sp>
      <p:sp>
        <p:nvSpPr>
          <p:cNvPr id="111" name="Google Shape;111;p10"/>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0"/>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0"/>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cap="none">
                <a:solidFill>
                  <a:schemeClr val="dk2"/>
                </a:solidFill>
                <a:latin typeface="Arial"/>
                <a:ea typeface="Arial"/>
                <a:cs typeface="Arial"/>
                <a:sym typeface="Arial"/>
              </a:defRPr>
            </a:lvl1pPr>
            <a:lvl2pPr marL="0" lvl="1" indent="0" algn="r">
              <a:spcBef>
                <a:spcPts val="0"/>
              </a:spcBef>
              <a:buNone/>
              <a:defRPr sz="900" cap="none">
                <a:solidFill>
                  <a:schemeClr val="dk2"/>
                </a:solidFill>
                <a:latin typeface="Arial"/>
                <a:ea typeface="Arial"/>
                <a:cs typeface="Arial"/>
                <a:sym typeface="Arial"/>
              </a:defRPr>
            </a:lvl2pPr>
            <a:lvl3pPr marL="0" lvl="2" indent="0" algn="r">
              <a:spcBef>
                <a:spcPts val="0"/>
              </a:spcBef>
              <a:buNone/>
              <a:defRPr sz="900" cap="none">
                <a:solidFill>
                  <a:schemeClr val="dk2"/>
                </a:solidFill>
                <a:latin typeface="Arial"/>
                <a:ea typeface="Arial"/>
                <a:cs typeface="Arial"/>
                <a:sym typeface="Arial"/>
              </a:defRPr>
            </a:lvl3pPr>
            <a:lvl4pPr marL="0" lvl="3" indent="0" algn="r">
              <a:spcBef>
                <a:spcPts val="0"/>
              </a:spcBef>
              <a:buNone/>
              <a:defRPr sz="900" cap="none">
                <a:solidFill>
                  <a:schemeClr val="dk2"/>
                </a:solidFill>
                <a:latin typeface="Arial"/>
                <a:ea typeface="Arial"/>
                <a:cs typeface="Arial"/>
                <a:sym typeface="Arial"/>
              </a:defRPr>
            </a:lvl4pPr>
            <a:lvl5pPr marL="0" lvl="4" indent="0" algn="r">
              <a:spcBef>
                <a:spcPts val="0"/>
              </a:spcBef>
              <a:buNone/>
              <a:defRPr sz="900" cap="none">
                <a:solidFill>
                  <a:schemeClr val="dk2"/>
                </a:solidFill>
                <a:latin typeface="Arial"/>
                <a:ea typeface="Arial"/>
                <a:cs typeface="Arial"/>
                <a:sym typeface="Arial"/>
              </a:defRPr>
            </a:lvl5pPr>
            <a:lvl6pPr marL="0" lvl="5" indent="0" algn="r">
              <a:spcBef>
                <a:spcPts val="0"/>
              </a:spcBef>
              <a:buNone/>
              <a:defRPr sz="900" cap="none">
                <a:solidFill>
                  <a:schemeClr val="dk2"/>
                </a:solidFill>
                <a:latin typeface="Arial"/>
                <a:ea typeface="Arial"/>
                <a:cs typeface="Arial"/>
                <a:sym typeface="Arial"/>
              </a:defRPr>
            </a:lvl6pPr>
            <a:lvl7pPr marL="0" lvl="6" indent="0" algn="r">
              <a:spcBef>
                <a:spcPts val="0"/>
              </a:spcBef>
              <a:buNone/>
              <a:defRPr sz="900" cap="none">
                <a:solidFill>
                  <a:schemeClr val="dk2"/>
                </a:solidFill>
                <a:latin typeface="Arial"/>
                <a:ea typeface="Arial"/>
                <a:cs typeface="Arial"/>
                <a:sym typeface="Arial"/>
              </a:defRPr>
            </a:lvl7pPr>
            <a:lvl8pPr marL="0" lvl="7" indent="0" algn="r">
              <a:spcBef>
                <a:spcPts val="0"/>
              </a:spcBef>
              <a:buNone/>
              <a:defRPr sz="900" cap="none">
                <a:solidFill>
                  <a:schemeClr val="dk2"/>
                </a:solidFill>
                <a:latin typeface="Arial"/>
                <a:ea typeface="Arial"/>
                <a:cs typeface="Arial"/>
                <a:sym typeface="Arial"/>
              </a:defRPr>
            </a:lvl8pPr>
            <a:lvl9pPr marL="0" lvl="8" indent="0" algn="r">
              <a:spcBef>
                <a:spcPts val="0"/>
              </a:spcBef>
              <a:buNone/>
              <a:defRPr sz="900"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14" name="Google Shape;114;p10"/>
          <p:cNvCxnSpPr/>
          <p:nvPr/>
        </p:nvCxnSpPr>
        <p:spPr>
          <a:xfrm>
            <a:off x="8912221" y="0"/>
            <a:ext cx="0" cy="514350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8915400" y="0"/>
            <a:ext cx="228600" cy="5143500"/>
          </a:xfrm>
          <a:prstGeom prst="rect">
            <a:avLst/>
          </a:prstGeom>
          <a:solidFill>
            <a:srgbClr val="20455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7;p1"/>
          <p:cNvSpPr/>
          <p:nvPr/>
        </p:nvSpPr>
        <p:spPr>
          <a:xfrm>
            <a:off x="462978" y="0"/>
            <a:ext cx="4572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8;p1"/>
          <p:cNvSpPr/>
          <p:nvPr/>
        </p:nvSpPr>
        <p:spPr>
          <a:xfrm>
            <a:off x="0" y="0"/>
            <a:ext cx="457200" cy="5143500"/>
          </a:xfrm>
          <a:prstGeom prst="rect">
            <a:avLst/>
          </a:prstGeom>
          <a:solidFill>
            <a:srgbClr val="306786">
              <a:alpha val="8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9;p1"/>
          <p:cNvSpPr/>
          <p:nvPr/>
        </p:nvSpPr>
        <p:spPr>
          <a:xfrm>
            <a:off x="462978" y="552164"/>
            <a:ext cx="457200" cy="457200"/>
          </a:xfrm>
          <a:prstGeom prst="rect">
            <a:avLst/>
          </a:prstGeom>
          <a:solidFill>
            <a:srgbClr val="204559">
              <a:alpha val="74901"/>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 name="Google Shape;10;p1"/>
          <p:cNvCxnSpPr/>
          <p:nvPr/>
        </p:nvCxnSpPr>
        <p:spPr>
          <a:xfrm>
            <a:off x="462978" y="552164"/>
            <a:ext cx="457200" cy="0"/>
          </a:xfrm>
          <a:prstGeom prst="straightConnector1">
            <a:avLst/>
          </a:prstGeom>
          <a:noFill/>
          <a:ln w="19050" cap="flat" cmpd="sng">
            <a:solidFill>
              <a:schemeClr val="lt1"/>
            </a:solidFill>
            <a:prstDash val="solid"/>
            <a:miter lim="800000"/>
            <a:headEnd type="none" w="sm" len="sm"/>
            <a:tailEnd type="none" w="sm" len="sm"/>
          </a:ln>
        </p:spPr>
      </p:cxnSp>
      <p:cxnSp>
        <p:nvCxnSpPr>
          <p:cNvPr id="11" name="Google Shape;11;p1"/>
          <p:cNvCxnSpPr/>
          <p:nvPr/>
        </p:nvCxnSpPr>
        <p:spPr>
          <a:xfrm>
            <a:off x="462978" y="1009364"/>
            <a:ext cx="457200" cy="0"/>
          </a:xfrm>
          <a:prstGeom prst="straightConnector1">
            <a:avLst/>
          </a:prstGeom>
          <a:noFill/>
          <a:ln w="19050" cap="flat" cmpd="sng">
            <a:solidFill>
              <a:schemeClr val="lt1"/>
            </a:solidFill>
            <a:prstDash val="solid"/>
            <a:miter lim="800000"/>
            <a:headEnd type="none" w="sm" len="sm"/>
            <a:tailEnd type="none" w="sm" len="sm"/>
          </a:ln>
        </p:spPr>
      </p:cxnSp>
      <p:sp>
        <p:nvSpPr>
          <p:cNvPr id="12" name="Google Shape;12;p1"/>
          <p:cNvSpPr/>
          <p:nvPr/>
        </p:nvSpPr>
        <p:spPr>
          <a:xfrm>
            <a:off x="567219" y="673576"/>
            <a:ext cx="252083" cy="220573"/>
          </a:xfrm>
          <a:custGeom>
            <a:avLst/>
            <a:gdLst/>
            <a:ahLst/>
            <a:cxnLst/>
            <a:rect l="l" t="t" r="r" b="b"/>
            <a:pathLst>
              <a:path w="426" h="372" extrusionOk="0">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cxnSp>
        <p:nvCxnSpPr>
          <p:cNvPr id="13" name="Google Shape;13;p1"/>
          <p:cNvCxnSpPr/>
          <p:nvPr/>
        </p:nvCxnSpPr>
        <p:spPr>
          <a:xfrm>
            <a:off x="462978" y="0"/>
            <a:ext cx="0" cy="5143500"/>
          </a:xfrm>
          <a:prstGeom prst="straightConnector1">
            <a:avLst/>
          </a:prstGeom>
          <a:noFill/>
          <a:ln w="19050" cap="flat" cmpd="sng">
            <a:solidFill>
              <a:schemeClr val="lt1"/>
            </a:solidFill>
            <a:prstDash val="solid"/>
            <a:miter lim="800000"/>
            <a:headEnd type="none" w="sm" len="sm"/>
            <a:tailEnd type="none" w="sm" len="sm"/>
          </a:ln>
        </p:spPr>
      </p:cxnSp>
      <p:sp>
        <p:nvSpPr>
          <p:cNvPr id="14" name="Google Shape;14;p1"/>
          <p:cNvSpPr txBox="1">
            <a:spLocks noGrp="1"/>
          </p:cNvSpPr>
          <p:nvPr>
            <p:ph type="title"/>
          </p:nvPr>
        </p:nvSpPr>
        <p:spPr>
          <a:xfrm>
            <a:off x="1195388" y="133350"/>
            <a:ext cx="7338900" cy="9300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5" name="Google Shape;15;p1"/>
          <p:cNvSpPr txBox="1">
            <a:spLocks noGrp="1"/>
          </p:cNvSpPr>
          <p:nvPr>
            <p:ph type="body" idx="1"/>
          </p:nvPr>
        </p:nvSpPr>
        <p:spPr>
          <a:xfrm>
            <a:off x="1195388" y="1200150"/>
            <a:ext cx="7338900" cy="3429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11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dt" idx="10"/>
          </p:nvPr>
        </p:nvSpPr>
        <p:spPr>
          <a:xfrm>
            <a:off x="3886200" y="4767263"/>
            <a:ext cx="914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ftr" idx="11"/>
          </p:nvPr>
        </p:nvSpPr>
        <p:spPr>
          <a:xfrm>
            <a:off x="4948238" y="4767263"/>
            <a:ext cx="29814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8" name="Google Shape;18;p1"/>
          <p:cNvSpPr txBox="1">
            <a:spLocks noGrp="1"/>
          </p:cNvSpPr>
          <p:nvPr>
            <p:ph type="sldNum" idx="12"/>
          </p:nvPr>
        </p:nvSpPr>
        <p:spPr>
          <a:xfrm>
            <a:off x="8077200" y="4767263"/>
            <a:ext cx="4572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u="none" cap="none">
                <a:solidFill>
                  <a:schemeClr val="dk1"/>
                </a:solidFill>
                <a:latin typeface="Arial"/>
                <a:ea typeface="Arial"/>
                <a:cs typeface="Arial"/>
                <a:sym typeface="Arial"/>
              </a:defRPr>
            </a:lvl1pPr>
            <a:lvl2pPr marL="0" marR="0" lvl="1" indent="0" algn="r" rtl="0">
              <a:spcBef>
                <a:spcPts val="0"/>
              </a:spcBef>
              <a:buNone/>
              <a:defRPr sz="900" b="0" u="none" cap="none">
                <a:solidFill>
                  <a:schemeClr val="dk1"/>
                </a:solidFill>
                <a:latin typeface="Arial"/>
                <a:ea typeface="Arial"/>
                <a:cs typeface="Arial"/>
                <a:sym typeface="Arial"/>
              </a:defRPr>
            </a:lvl2pPr>
            <a:lvl3pPr marL="0" marR="0" lvl="2" indent="0" algn="r" rtl="0">
              <a:spcBef>
                <a:spcPts val="0"/>
              </a:spcBef>
              <a:buNone/>
              <a:defRPr sz="900" b="0" u="none" cap="none">
                <a:solidFill>
                  <a:schemeClr val="dk1"/>
                </a:solidFill>
                <a:latin typeface="Arial"/>
                <a:ea typeface="Arial"/>
                <a:cs typeface="Arial"/>
                <a:sym typeface="Arial"/>
              </a:defRPr>
            </a:lvl3pPr>
            <a:lvl4pPr marL="0" marR="0" lvl="3" indent="0" algn="r" rtl="0">
              <a:spcBef>
                <a:spcPts val="0"/>
              </a:spcBef>
              <a:buNone/>
              <a:defRPr sz="900" b="0" u="none" cap="none">
                <a:solidFill>
                  <a:schemeClr val="dk1"/>
                </a:solidFill>
                <a:latin typeface="Arial"/>
                <a:ea typeface="Arial"/>
                <a:cs typeface="Arial"/>
                <a:sym typeface="Arial"/>
              </a:defRPr>
            </a:lvl4pPr>
            <a:lvl5pPr marL="0" marR="0" lvl="4" indent="0" algn="r" rtl="0">
              <a:spcBef>
                <a:spcPts val="0"/>
              </a:spcBef>
              <a:buNone/>
              <a:defRPr sz="900" b="0" u="none" cap="none">
                <a:solidFill>
                  <a:schemeClr val="dk1"/>
                </a:solidFill>
                <a:latin typeface="Arial"/>
                <a:ea typeface="Arial"/>
                <a:cs typeface="Arial"/>
                <a:sym typeface="Arial"/>
              </a:defRPr>
            </a:lvl5pPr>
            <a:lvl6pPr marL="0" marR="0" lvl="5" indent="0" algn="r" rtl="0">
              <a:spcBef>
                <a:spcPts val="0"/>
              </a:spcBef>
              <a:buNone/>
              <a:defRPr sz="900" b="0" u="none" cap="none">
                <a:solidFill>
                  <a:schemeClr val="dk1"/>
                </a:solidFill>
                <a:latin typeface="Arial"/>
                <a:ea typeface="Arial"/>
                <a:cs typeface="Arial"/>
                <a:sym typeface="Arial"/>
              </a:defRPr>
            </a:lvl6pPr>
            <a:lvl7pPr marL="0" marR="0" lvl="6" indent="0" algn="r" rtl="0">
              <a:spcBef>
                <a:spcPts val="0"/>
              </a:spcBef>
              <a:buNone/>
              <a:defRPr sz="900" b="0" u="none" cap="none">
                <a:solidFill>
                  <a:schemeClr val="dk1"/>
                </a:solidFill>
                <a:latin typeface="Arial"/>
                <a:ea typeface="Arial"/>
                <a:cs typeface="Arial"/>
                <a:sym typeface="Arial"/>
              </a:defRPr>
            </a:lvl7pPr>
            <a:lvl8pPr marL="0" marR="0" lvl="7" indent="0" algn="r" rtl="0">
              <a:spcBef>
                <a:spcPts val="0"/>
              </a:spcBef>
              <a:buNone/>
              <a:defRPr sz="900" b="0" u="none" cap="none">
                <a:solidFill>
                  <a:schemeClr val="dk1"/>
                </a:solidFill>
                <a:latin typeface="Arial"/>
                <a:ea typeface="Arial"/>
                <a:cs typeface="Arial"/>
                <a:sym typeface="Arial"/>
              </a:defRPr>
            </a:lvl8pPr>
            <a:lvl9pPr marL="0" marR="0" lvl="8" indent="0" algn="r" rtl="0">
              <a:spcBef>
                <a:spcPts val="0"/>
              </a:spcBef>
              <a:buNone/>
              <a:defRPr sz="900" b="0" u="non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hyperlink" Target="http://mercury.pr.erau.edu/~baileyq/r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ctrTitle"/>
          </p:nvPr>
        </p:nvSpPr>
        <p:spPr>
          <a:xfrm>
            <a:off x="1549625" y="1249125"/>
            <a:ext cx="7383000" cy="713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B5394"/>
                </a:solidFill>
                <a:latin typeface="Times New Roman"/>
                <a:ea typeface="Times New Roman"/>
                <a:cs typeface="Times New Roman"/>
                <a:sym typeface="Times New Roman"/>
              </a:rPr>
              <a:t>New Short-Range Tests of Gravity</a:t>
            </a:r>
            <a:endParaRPr>
              <a:solidFill>
                <a:srgbClr val="0B5394"/>
              </a:solidFill>
              <a:latin typeface="Times New Roman"/>
              <a:ea typeface="Times New Roman"/>
              <a:cs typeface="Times New Roman"/>
              <a:sym typeface="Times New Roman"/>
            </a:endParaRPr>
          </a:p>
        </p:txBody>
      </p:sp>
      <p:sp>
        <p:nvSpPr>
          <p:cNvPr id="140" name="Google Shape;140;p13"/>
          <p:cNvSpPr txBox="1">
            <a:spLocks noGrp="1"/>
          </p:cNvSpPr>
          <p:nvPr>
            <p:ph type="subTitle" idx="1"/>
          </p:nvPr>
        </p:nvSpPr>
        <p:spPr>
          <a:xfrm>
            <a:off x="1821975" y="2825875"/>
            <a:ext cx="5638800" cy="1449000"/>
          </a:xfrm>
          <a:prstGeom prst="rect">
            <a:avLst/>
          </a:prstGeom>
        </p:spPr>
        <p:txBody>
          <a:bodyPr spcFirstLastPara="1" wrap="square" lIns="68575" tIns="34275" rIns="68575" bIns="34275" anchor="t" anchorCtr="0">
            <a:normAutofit lnSpcReduction="10000"/>
          </a:bodyPr>
          <a:lstStyle/>
          <a:p>
            <a:pPr marL="0" lvl="0" indent="0" algn="l" rtl="0">
              <a:spcBef>
                <a:spcPts val="0"/>
              </a:spcBef>
              <a:spcAft>
                <a:spcPts val="0"/>
              </a:spcAft>
              <a:buNone/>
            </a:pPr>
            <a:r>
              <a:rPr lang="en">
                <a:latin typeface="Times New Roman"/>
                <a:ea typeface="Times New Roman"/>
                <a:cs typeface="Times New Roman"/>
                <a:sym typeface="Times New Roman"/>
              </a:rPr>
              <a:t>Jennifer James and Janessa Slone</a:t>
            </a: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Faculty: Dr. Quentin Bailey</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sz="1500">
                <a:latin typeface="Times New Roman"/>
                <a:ea typeface="Times New Roman"/>
                <a:cs typeface="Times New Roman"/>
                <a:sym typeface="Times New Roman"/>
              </a:rPr>
              <a:t>Embry-Riddle Aeronautical University</a:t>
            </a:r>
            <a:endParaRPr sz="1500">
              <a:latin typeface="Times New Roman"/>
              <a:ea typeface="Times New Roman"/>
              <a:cs typeface="Times New Roman"/>
              <a:sym typeface="Times New Roman"/>
            </a:endParaRPr>
          </a:p>
          <a:p>
            <a:pPr marL="0" lvl="0" indent="0" algn="l" rtl="0">
              <a:spcBef>
                <a:spcPts val="0"/>
              </a:spcBef>
              <a:spcAft>
                <a:spcPts val="0"/>
              </a:spcAft>
              <a:buNone/>
            </a:pPr>
            <a:r>
              <a:rPr lang="en" sz="1500">
                <a:latin typeface="Times New Roman"/>
                <a:ea typeface="Times New Roman"/>
                <a:cs typeface="Times New Roman"/>
                <a:sym typeface="Times New Roman"/>
              </a:rPr>
              <a:t>College of Arts and Sciences | Department of Physics and Astronomy</a:t>
            </a:r>
            <a:endParaRPr sz="1500">
              <a:latin typeface="Times New Roman"/>
              <a:ea typeface="Times New Roman"/>
              <a:cs typeface="Times New Roman"/>
              <a:sym typeface="Times New Roman"/>
            </a:endParaRPr>
          </a:p>
        </p:txBody>
      </p:sp>
      <p:sp>
        <p:nvSpPr>
          <p:cNvPr id="141" name="Google Shape;141;p13"/>
          <p:cNvSpPr txBox="1"/>
          <p:nvPr/>
        </p:nvSpPr>
        <p:spPr>
          <a:xfrm>
            <a:off x="1414675" y="4493325"/>
            <a:ext cx="381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04559"/>
                </a:solidFill>
                <a:latin typeface="Times New Roman"/>
                <a:ea typeface="Times New Roman"/>
                <a:cs typeface="Times New Roman"/>
                <a:sym typeface="Times New Roman"/>
              </a:rPr>
              <a:t>Sponsored by the Arizona/NASA Space Grant</a:t>
            </a:r>
            <a:endParaRPr>
              <a:solidFill>
                <a:srgbClr val="204559"/>
              </a:solidFill>
              <a:latin typeface="Times New Roman"/>
              <a:ea typeface="Times New Roman"/>
              <a:cs typeface="Times New Roman"/>
              <a:sym typeface="Times New Roman"/>
            </a:endParaRPr>
          </a:p>
        </p:txBody>
      </p:sp>
      <p:pic>
        <p:nvPicPr>
          <p:cNvPr id="142" name="Google Shape;142;p13"/>
          <p:cNvPicPr preferRelativeResize="0"/>
          <p:nvPr/>
        </p:nvPicPr>
        <p:blipFill>
          <a:blip r:embed="rId3">
            <a:alphaModFix/>
          </a:blip>
          <a:stretch>
            <a:fillRect/>
          </a:stretch>
        </p:blipFill>
        <p:spPr>
          <a:xfrm>
            <a:off x="142100" y="4274923"/>
            <a:ext cx="626958" cy="837000"/>
          </a:xfrm>
          <a:prstGeom prst="rect">
            <a:avLst/>
          </a:prstGeom>
          <a:noFill/>
          <a:ln w="9525" cap="flat" cmpd="sng">
            <a:solidFill>
              <a:srgbClr val="204559"/>
            </a:solidFill>
            <a:prstDash val="solid"/>
            <a:round/>
            <a:headEnd type="none" w="sm" len="sm"/>
            <a:tailEnd type="none" w="sm" len="sm"/>
          </a:ln>
        </p:spPr>
      </p:pic>
      <p:pic>
        <p:nvPicPr>
          <p:cNvPr id="143" name="Google Shape;143;p13"/>
          <p:cNvPicPr preferRelativeResize="0"/>
          <p:nvPr/>
        </p:nvPicPr>
        <p:blipFill>
          <a:blip r:embed="rId4">
            <a:alphaModFix/>
          </a:blip>
          <a:stretch>
            <a:fillRect/>
          </a:stretch>
        </p:blipFill>
        <p:spPr>
          <a:xfrm>
            <a:off x="8167350" y="4274925"/>
            <a:ext cx="837000" cy="837000"/>
          </a:xfrm>
          <a:prstGeom prst="rect">
            <a:avLst/>
          </a:prstGeom>
          <a:noFill/>
          <a:ln>
            <a:noFill/>
          </a:ln>
        </p:spPr>
      </p:pic>
      <p:pic>
        <p:nvPicPr>
          <p:cNvPr id="144" name="Google Shape;144;p13"/>
          <p:cNvPicPr preferRelativeResize="0"/>
          <p:nvPr/>
        </p:nvPicPr>
        <p:blipFill>
          <a:blip r:embed="rId5">
            <a:alphaModFix/>
          </a:blip>
          <a:stretch>
            <a:fillRect/>
          </a:stretch>
        </p:blipFill>
        <p:spPr>
          <a:xfrm>
            <a:off x="37075" y="56900"/>
            <a:ext cx="837000" cy="83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4"/>
          <p:cNvPicPr preferRelativeResize="0"/>
          <p:nvPr/>
        </p:nvPicPr>
        <p:blipFill>
          <a:blip r:embed="rId3">
            <a:alphaModFix/>
          </a:blip>
          <a:stretch>
            <a:fillRect/>
          </a:stretch>
        </p:blipFill>
        <p:spPr>
          <a:xfrm>
            <a:off x="4719126" y="1914650"/>
            <a:ext cx="1142350" cy="447700"/>
          </a:xfrm>
          <a:prstGeom prst="rect">
            <a:avLst/>
          </a:prstGeom>
          <a:noFill/>
          <a:ln>
            <a:noFill/>
          </a:ln>
        </p:spPr>
      </p:pic>
      <p:pic>
        <p:nvPicPr>
          <p:cNvPr id="150" name="Google Shape;150;p14"/>
          <p:cNvPicPr preferRelativeResize="0"/>
          <p:nvPr/>
        </p:nvPicPr>
        <p:blipFill>
          <a:blip r:embed="rId4">
            <a:alphaModFix/>
          </a:blip>
          <a:stretch>
            <a:fillRect/>
          </a:stretch>
        </p:blipFill>
        <p:spPr>
          <a:xfrm>
            <a:off x="5921250" y="1780700"/>
            <a:ext cx="2237525" cy="2240800"/>
          </a:xfrm>
          <a:prstGeom prst="rect">
            <a:avLst/>
          </a:prstGeom>
          <a:noFill/>
          <a:ln>
            <a:noFill/>
          </a:ln>
        </p:spPr>
      </p:pic>
      <p:sp>
        <p:nvSpPr>
          <p:cNvPr id="151" name="Google Shape;151;p14"/>
          <p:cNvSpPr txBox="1"/>
          <p:nvPr/>
        </p:nvSpPr>
        <p:spPr>
          <a:xfrm>
            <a:off x="5861475" y="3968300"/>
            <a:ext cx="2357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Times New Roman"/>
                <a:ea typeface="Times New Roman"/>
                <a:cs typeface="Times New Roman"/>
                <a:sym typeface="Times New Roman"/>
              </a:rPr>
              <a:t>Short-Range Test of Gravity (</a:t>
            </a:r>
            <a:r>
              <a:rPr lang="en" sz="1000">
                <a:solidFill>
                  <a:srgbClr val="0000FF"/>
                </a:solidFill>
                <a:latin typeface="Times New Roman"/>
                <a:ea typeface="Times New Roman"/>
                <a:cs typeface="Times New Roman"/>
                <a:sym typeface="Times New Roman"/>
              </a:rPr>
              <a:t>Westphal et al, Nature 2021</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p:txBody>
      </p:sp>
      <p:sp>
        <p:nvSpPr>
          <p:cNvPr id="152" name="Google Shape;152;p14"/>
          <p:cNvSpPr txBox="1"/>
          <p:nvPr/>
        </p:nvSpPr>
        <p:spPr>
          <a:xfrm>
            <a:off x="1701325" y="4516100"/>
            <a:ext cx="4691100" cy="574500"/>
          </a:xfrm>
          <a:prstGeom prst="rect">
            <a:avLst/>
          </a:prstGeom>
          <a:noFill/>
          <a:ln>
            <a:noFill/>
          </a:ln>
        </p:spPr>
        <p:txBody>
          <a:bodyPr spcFirstLastPara="1" wrap="square" lIns="91425" tIns="91425" rIns="91425" bIns="91425" anchor="t" anchorCtr="0">
            <a:spAutoFit/>
          </a:bodyPr>
          <a:lstStyle/>
          <a:p>
            <a:pPr marL="101600" marR="101600" lvl="0" indent="0" algn="l" rtl="0">
              <a:lnSpc>
                <a:spcPct val="50000"/>
              </a:lnSpc>
              <a:spcBef>
                <a:spcPts val="800"/>
              </a:spcBef>
              <a:spcAft>
                <a:spcPts val="0"/>
              </a:spcAft>
              <a:buNone/>
            </a:pPr>
            <a:r>
              <a:rPr lang="en" sz="800">
                <a:solidFill>
                  <a:srgbClr val="0000FF"/>
                </a:solidFill>
                <a:latin typeface="Times New Roman"/>
                <a:ea typeface="Times New Roman"/>
                <a:cs typeface="Times New Roman"/>
                <a:sym typeface="Times New Roman"/>
              </a:rPr>
              <a:t>Colladay and Kostelecky,  “CPT violation and the standard Model,” Phys. Rev. D 1997+</a:t>
            </a:r>
            <a:endParaRPr sz="800">
              <a:solidFill>
                <a:srgbClr val="0000FF"/>
              </a:solidFill>
              <a:latin typeface="Times New Roman"/>
              <a:ea typeface="Times New Roman"/>
              <a:cs typeface="Times New Roman"/>
              <a:sym typeface="Times New Roman"/>
            </a:endParaRPr>
          </a:p>
          <a:p>
            <a:pPr marL="0" marR="101600" lvl="0" indent="0" algn="l" rtl="0">
              <a:lnSpc>
                <a:spcPct val="50000"/>
              </a:lnSpc>
              <a:spcBef>
                <a:spcPts val="800"/>
              </a:spcBef>
              <a:spcAft>
                <a:spcPts val="0"/>
              </a:spcAft>
              <a:buNone/>
            </a:pPr>
            <a:r>
              <a:rPr lang="en" sz="800">
                <a:solidFill>
                  <a:srgbClr val="0000FF"/>
                </a:solidFill>
                <a:latin typeface="Times New Roman"/>
                <a:ea typeface="Times New Roman"/>
                <a:cs typeface="Times New Roman"/>
                <a:sym typeface="Times New Roman"/>
              </a:rPr>
              <a:t>    Arkani-Hamed et al, “The Hierarchy problem and new dimensions at a millimeter,” Phys. Lett. B 1998+</a:t>
            </a:r>
            <a:endParaRPr sz="800">
              <a:solidFill>
                <a:srgbClr val="0000FF"/>
              </a:solidFill>
              <a:latin typeface="Times New Roman"/>
              <a:ea typeface="Times New Roman"/>
              <a:cs typeface="Times New Roman"/>
              <a:sym typeface="Times New Roman"/>
            </a:endParaRPr>
          </a:p>
          <a:p>
            <a:pPr marL="101600" marR="101600" lvl="0" indent="0" algn="l" rtl="0">
              <a:lnSpc>
                <a:spcPct val="50000"/>
              </a:lnSpc>
              <a:spcBef>
                <a:spcPts val="800"/>
              </a:spcBef>
              <a:spcAft>
                <a:spcPts val="800"/>
              </a:spcAft>
              <a:buNone/>
            </a:pPr>
            <a:r>
              <a:rPr lang="en" sz="800">
                <a:solidFill>
                  <a:srgbClr val="0000FF"/>
                </a:solidFill>
                <a:latin typeface="Times New Roman"/>
                <a:ea typeface="Times New Roman"/>
                <a:cs typeface="Times New Roman"/>
                <a:sym typeface="Times New Roman"/>
              </a:rPr>
              <a:t>Hoyle et al, “Sub-millimeter  tests  of  the gravitational inverse-square law, Phys. Rev. D 2004 +,</a:t>
            </a:r>
            <a:endParaRPr sz="800">
              <a:solidFill>
                <a:srgbClr val="0000FF"/>
              </a:solidFill>
              <a:latin typeface="Times New Roman"/>
              <a:ea typeface="Times New Roman"/>
              <a:cs typeface="Times New Roman"/>
              <a:sym typeface="Times New Roman"/>
            </a:endParaRPr>
          </a:p>
        </p:txBody>
      </p:sp>
      <p:pic>
        <p:nvPicPr>
          <p:cNvPr id="153" name="Google Shape;153;p14"/>
          <p:cNvPicPr preferRelativeResize="0"/>
          <p:nvPr/>
        </p:nvPicPr>
        <p:blipFill>
          <a:blip r:embed="rId5">
            <a:alphaModFix/>
          </a:blip>
          <a:stretch>
            <a:fillRect/>
          </a:stretch>
        </p:blipFill>
        <p:spPr>
          <a:xfrm>
            <a:off x="1658325" y="4021500"/>
            <a:ext cx="2541148" cy="492600"/>
          </a:xfrm>
          <a:prstGeom prst="rect">
            <a:avLst/>
          </a:prstGeom>
          <a:noFill/>
          <a:ln>
            <a:noFill/>
          </a:ln>
        </p:spPr>
      </p:pic>
      <p:sp>
        <p:nvSpPr>
          <p:cNvPr id="154" name="Google Shape;154;p14"/>
          <p:cNvSpPr txBox="1">
            <a:spLocks noGrp="1"/>
          </p:cNvSpPr>
          <p:nvPr>
            <p:ph type="title" idx="4294967295"/>
          </p:nvPr>
        </p:nvSpPr>
        <p:spPr>
          <a:xfrm>
            <a:off x="814400" y="684900"/>
            <a:ext cx="5386200" cy="3831300"/>
          </a:xfrm>
          <a:prstGeom prst="rect">
            <a:avLst/>
          </a:prstGeom>
        </p:spPr>
        <p:txBody>
          <a:bodyPr spcFirstLastPara="1" wrap="square" lIns="68575" tIns="34275" rIns="68575" bIns="34275" anchor="b" anchorCtr="0">
            <a:normAutofit fontScale="90000"/>
          </a:bodyPr>
          <a:lstStyle/>
          <a:p>
            <a:pPr marL="0" lvl="0" indent="0" algn="l" rtl="0">
              <a:lnSpc>
                <a:spcPct val="115000"/>
              </a:lnSpc>
              <a:spcBef>
                <a:spcPts val="0"/>
              </a:spcBef>
              <a:spcAft>
                <a:spcPts val="0"/>
              </a:spcAft>
              <a:buClr>
                <a:schemeClr val="dk1"/>
              </a:buClr>
              <a:buSzPct val="78571"/>
              <a:buFont typeface="Arial"/>
              <a:buNone/>
            </a:pPr>
            <a:r>
              <a:rPr lang="en" sz="1400" b="1">
                <a:latin typeface="Times New Roman"/>
                <a:ea typeface="Times New Roman"/>
                <a:cs typeface="Times New Roman"/>
                <a:sym typeface="Times New Roman"/>
              </a:rPr>
              <a:t>New Short-Range Tests of Gravity</a:t>
            </a:r>
            <a:endParaRPr sz="1400" b="1">
              <a:latin typeface="Times New Roman"/>
              <a:ea typeface="Times New Roman"/>
              <a:cs typeface="Times New Roman"/>
              <a:sym typeface="Times New Roman"/>
            </a:endParaRPr>
          </a:p>
          <a:p>
            <a:pPr marL="457200" lvl="0" indent="-308610" algn="l" rtl="0">
              <a:lnSpc>
                <a:spcPct val="115000"/>
              </a:lnSpc>
              <a:spcBef>
                <a:spcPts val="0"/>
              </a:spcBef>
              <a:spcAft>
                <a:spcPts val="0"/>
              </a:spcAft>
              <a:buSzPct val="100000"/>
              <a:buFont typeface="Times New Roman"/>
              <a:buChar char="➢"/>
            </a:pPr>
            <a:r>
              <a:rPr lang="en" sz="1400">
                <a:latin typeface="Times New Roman"/>
                <a:ea typeface="Times New Roman"/>
                <a:cs typeface="Times New Roman"/>
                <a:sym typeface="Times New Roman"/>
              </a:rPr>
              <a:t>Theoretical physics project </a:t>
            </a:r>
            <a:endParaRPr sz="1400">
              <a:latin typeface="Times New Roman"/>
              <a:ea typeface="Times New Roman"/>
              <a:cs typeface="Times New Roman"/>
              <a:sym typeface="Times New Roman"/>
            </a:endParaRPr>
          </a:p>
          <a:p>
            <a:pPr marL="457200" lvl="0" indent="-308610" algn="l" rtl="0">
              <a:lnSpc>
                <a:spcPct val="115000"/>
              </a:lnSpc>
              <a:spcBef>
                <a:spcPts val="0"/>
              </a:spcBef>
              <a:spcAft>
                <a:spcPts val="0"/>
              </a:spcAft>
              <a:buSzPct val="100000"/>
              <a:buFont typeface="Times New Roman"/>
              <a:buChar char="➢"/>
            </a:pPr>
            <a:r>
              <a:rPr lang="en" sz="1400">
                <a:latin typeface="Times New Roman"/>
                <a:ea typeface="Times New Roman"/>
                <a:cs typeface="Times New Roman"/>
                <a:sym typeface="Times New Roman"/>
              </a:rPr>
              <a:t>Goal: calculate modifications to the Newtonian gravitational force </a:t>
            </a:r>
            <a:endParaRPr sz="1400">
              <a:latin typeface="Times New Roman"/>
              <a:ea typeface="Times New Roman"/>
              <a:cs typeface="Times New Roman"/>
              <a:sym typeface="Times New Roman"/>
            </a:endParaRPr>
          </a:p>
          <a:p>
            <a:pPr marL="457200" lvl="0" indent="-308610" algn="l" rtl="0">
              <a:lnSpc>
                <a:spcPct val="115000"/>
              </a:lnSpc>
              <a:spcBef>
                <a:spcPts val="0"/>
              </a:spcBef>
              <a:spcAft>
                <a:spcPts val="0"/>
              </a:spcAft>
              <a:buSzPct val="100000"/>
              <a:buFont typeface="Times New Roman"/>
              <a:buChar char="➢"/>
            </a:pPr>
            <a:r>
              <a:rPr lang="en" sz="1400">
                <a:latin typeface="Times New Roman"/>
                <a:ea typeface="Times New Roman"/>
                <a:cs typeface="Times New Roman"/>
                <a:sym typeface="Times New Roman"/>
              </a:rPr>
              <a:t>The modified equations can be used for analysis by experimental groups</a:t>
            </a:r>
            <a:endParaRPr sz="1400">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400">
              <a:solidFill>
                <a:srgbClr val="306786"/>
              </a:solidFill>
              <a:latin typeface="Times New Roman"/>
              <a:ea typeface="Times New Roman"/>
              <a:cs typeface="Times New Roman"/>
              <a:sym typeface="Times New Roman"/>
            </a:endParaRPr>
          </a:p>
          <a:p>
            <a:pPr marL="457200" lvl="0" indent="-308610" algn="l" rtl="0">
              <a:lnSpc>
                <a:spcPct val="100000"/>
              </a:lnSpc>
              <a:spcBef>
                <a:spcPts val="0"/>
              </a:spcBef>
              <a:spcAft>
                <a:spcPts val="0"/>
              </a:spcAft>
              <a:buSzPct val="100000"/>
              <a:buFont typeface="Times New Roman"/>
              <a:buChar char="➢"/>
            </a:pPr>
            <a:r>
              <a:rPr lang="en" sz="1400" b="1">
                <a:solidFill>
                  <a:srgbClr val="0B5394"/>
                </a:solidFill>
                <a:latin typeface="Times New Roman"/>
                <a:ea typeface="Times New Roman"/>
                <a:cs typeface="Times New Roman"/>
                <a:sym typeface="Times New Roman"/>
              </a:rPr>
              <a:t>Newton’s inverse square law of gravity</a:t>
            </a:r>
            <a:r>
              <a:rPr lang="en" sz="1400">
                <a:latin typeface="Times New Roman"/>
                <a:ea typeface="Times New Roman"/>
                <a:cs typeface="Times New Roman"/>
                <a:sym typeface="Times New Roman"/>
              </a:rPr>
              <a:t> still valid</a:t>
            </a: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308610" algn="l" rtl="0">
              <a:lnSpc>
                <a:spcPct val="100000"/>
              </a:lnSpc>
              <a:spcBef>
                <a:spcPts val="0"/>
              </a:spcBef>
              <a:spcAft>
                <a:spcPts val="0"/>
              </a:spcAft>
              <a:buSzPct val="100000"/>
              <a:buFont typeface="Times New Roman"/>
              <a:buChar char="➢"/>
            </a:pPr>
            <a:r>
              <a:rPr lang="en" sz="1400">
                <a:latin typeface="Times New Roman"/>
                <a:ea typeface="Times New Roman"/>
                <a:cs typeface="Times New Roman"/>
                <a:sym typeface="Times New Roman"/>
              </a:rPr>
              <a:t>Many theoretical ideas of unification may manifest as small “violations” of General Relativity and Newtonian Gravity</a:t>
            </a: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r>
              <a:rPr lang="en" sz="1400">
                <a:latin typeface="Times New Roman"/>
                <a:ea typeface="Times New Roman"/>
                <a:cs typeface="Times New Roman"/>
                <a:sym typeface="Times New Roman"/>
              </a:rPr>
              <a:t>     We will use the </a:t>
            </a:r>
            <a:r>
              <a:rPr lang="en" sz="1400" b="1">
                <a:solidFill>
                  <a:srgbClr val="FF0000"/>
                </a:solidFill>
                <a:latin typeface="Times New Roman"/>
                <a:ea typeface="Times New Roman"/>
                <a:cs typeface="Times New Roman"/>
                <a:sym typeface="Times New Roman"/>
              </a:rPr>
              <a:t>Standard-Model Extension</a:t>
            </a:r>
            <a:r>
              <a:rPr lang="en" sz="1400">
                <a:latin typeface="Times New Roman"/>
                <a:ea typeface="Times New Roman"/>
                <a:cs typeface="Times New Roman"/>
                <a:sym typeface="Times New Roman"/>
              </a:rPr>
              <a:t> (SME) test framework </a:t>
            </a: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r>
              <a:rPr lang="en" sz="1400">
                <a:latin typeface="Times New Roman"/>
                <a:ea typeface="Times New Roman"/>
                <a:cs typeface="Times New Roman"/>
                <a:sym typeface="Times New Roman"/>
              </a:rPr>
              <a:t>	Allows for arbitrary Lorentz-symmetry violations</a:t>
            </a: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308610" algn="l" rtl="0">
              <a:lnSpc>
                <a:spcPct val="100000"/>
              </a:lnSpc>
              <a:spcBef>
                <a:spcPts val="0"/>
              </a:spcBef>
              <a:spcAft>
                <a:spcPts val="0"/>
              </a:spcAft>
              <a:buSzPct val="100000"/>
              <a:buFont typeface="Times New Roman"/>
              <a:buChar char="➢"/>
            </a:pPr>
            <a:r>
              <a:rPr lang="en" sz="1400">
                <a:latin typeface="Times New Roman"/>
                <a:ea typeface="Times New Roman"/>
                <a:cs typeface="Times New Roman"/>
                <a:sym typeface="Times New Roman"/>
              </a:rPr>
              <a:t>Experimental Short-range Tests of Gravity have been carried out worldwide to search for  modifications to Newtonian gravity</a:t>
            </a:r>
            <a:endParaRPr sz="1400">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400">
                <a:latin typeface="Times New Roman"/>
                <a:ea typeface="Times New Roman"/>
                <a:cs typeface="Times New Roman"/>
                <a:sym typeface="Times New Roman"/>
              </a:rPr>
              <a:t>Ex: Yukawa “correction” </a:t>
            </a:r>
            <a:endParaRPr sz="140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100000"/>
              <a:buFont typeface="Arial"/>
              <a:buNone/>
            </a:pPr>
            <a:endParaRPr sz="11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110000"/>
              <a:buFont typeface="Arial"/>
              <a:buNone/>
            </a:pPr>
            <a:endParaRPr sz="1000"/>
          </a:p>
          <a:p>
            <a:pPr marL="0" lvl="0" indent="0" algn="l" rtl="0">
              <a:lnSpc>
                <a:spcPct val="115000"/>
              </a:lnSpc>
              <a:spcBef>
                <a:spcPts val="0"/>
              </a:spcBef>
              <a:spcAft>
                <a:spcPts val="0"/>
              </a:spcAft>
              <a:buClr>
                <a:schemeClr val="dk1"/>
              </a:buClr>
              <a:buSzPct val="110000"/>
              <a:buFont typeface="Arial"/>
              <a:buNone/>
            </a:pPr>
            <a:r>
              <a:rPr lang="en" sz="1000">
                <a:solidFill>
                  <a:srgbClr val="888888"/>
                </a:solidFill>
              </a:rPr>
              <a:t>.</a:t>
            </a:r>
            <a:endParaRPr/>
          </a:p>
        </p:txBody>
      </p:sp>
      <p:sp>
        <p:nvSpPr>
          <p:cNvPr id="155" name="Google Shape;155;p14"/>
          <p:cNvSpPr txBox="1">
            <a:spLocks noGrp="1"/>
          </p:cNvSpPr>
          <p:nvPr>
            <p:ph type="title" idx="4294967295"/>
          </p:nvPr>
        </p:nvSpPr>
        <p:spPr>
          <a:xfrm>
            <a:off x="814400" y="299125"/>
            <a:ext cx="7338900" cy="496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rgbClr val="3D85C6"/>
                </a:solidFill>
                <a:latin typeface="Times New Roman"/>
                <a:ea typeface="Times New Roman"/>
                <a:cs typeface="Times New Roman"/>
                <a:sym typeface="Times New Roman"/>
              </a:rPr>
              <a:t>Overview</a:t>
            </a:r>
            <a:endParaRPr>
              <a:solidFill>
                <a:srgbClr val="3D85C6"/>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title" idx="4294967295"/>
          </p:nvPr>
        </p:nvSpPr>
        <p:spPr>
          <a:xfrm>
            <a:off x="814388" y="43500"/>
            <a:ext cx="7338900" cy="930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rgbClr val="3D85C6"/>
                </a:solidFill>
                <a:latin typeface="Times New Roman"/>
                <a:ea typeface="Times New Roman"/>
                <a:cs typeface="Times New Roman"/>
                <a:sym typeface="Times New Roman"/>
              </a:rPr>
              <a:t>Plan of Action</a:t>
            </a:r>
            <a:endParaRPr>
              <a:solidFill>
                <a:srgbClr val="3D85C6"/>
              </a:solidFill>
              <a:latin typeface="Times New Roman"/>
              <a:ea typeface="Times New Roman"/>
              <a:cs typeface="Times New Roman"/>
              <a:sym typeface="Times New Roman"/>
            </a:endParaRPr>
          </a:p>
        </p:txBody>
      </p:sp>
      <p:sp>
        <p:nvSpPr>
          <p:cNvPr id="161" name="Google Shape;161;p15"/>
          <p:cNvSpPr txBox="1">
            <a:spLocks noGrp="1"/>
          </p:cNvSpPr>
          <p:nvPr>
            <p:ph type="title" idx="4294967295"/>
          </p:nvPr>
        </p:nvSpPr>
        <p:spPr>
          <a:xfrm>
            <a:off x="814400" y="1111250"/>
            <a:ext cx="7338900" cy="3732900"/>
          </a:xfrm>
          <a:prstGeom prst="rect">
            <a:avLst/>
          </a:prstGeom>
        </p:spPr>
        <p:txBody>
          <a:bodyPr spcFirstLastPara="1" wrap="square" lIns="68575" tIns="34275" rIns="68575" bIns="34275" anchor="t" anchorCtr="0">
            <a:noAutofit/>
          </a:bodyPr>
          <a:lstStyle/>
          <a:p>
            <a:pPr marL="457200" lvl="0" indent="-317500" algn="l" rtl="0">
              <a:lnSpc>
                <a:spcPct val="10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Background problems using “</a:t>
            </a:r>
            <a:r>
              <a:rPr lang="en" sz="1400">
                <a:solidFill>
                  <a:srgbClr val="38761D"/>
                </a:solidFill>
                <a:latin typeface="Times New Roman"/>
                <a:ea typeface="Times New Roman"/>
                <a:cs typeface="Times New Roman"/>
                <a:sym typeface="Times New Roman"/>
              </a:rPr>
              <a:t>A First Course in General Relativity</a:t>
            </a:r>
            <a:r>
              <a:rPr lang="en" sz="1400">
                <a:latin typeface="Times New Roman"/>
                <a:ea typeface="Times New Roman"/>
                <a:cs typeface="Times New Roman"/>
                <a:sym typeface="Times New Roman"/>
              </a:rPr>
              <a:t>,” (Schutz) book to understand</a:t>
            </a:r>
            <a:endParaRPr sz="1400" b="1">
              <a:solidFill>
                <a:srgbClr val="0B5394"/>
              </a:solidFill>
              <a:latin typeface="Times New Roman"/>
              <a:ea typeface="Times New Roman"/>
              <a:cs typeface="Times New Roman"/>
              <a:sym typeface="Times New Roman"/>
            </a:endParaRPr>
          </a:p>
          <a:p>
            <a:pPr marL="914400" lvl="1" indent="-298450" algn="l" rtl="0">
              <a:lnSpc>
                <a:spcPct val="100000"/>
              </a:lnSpc>
              <a:spcBef>
                <a:spcPts val="0"/>
              </a:spcBef>
              <a:spcAft>
                <a:spcPts val="0"/>
              </a:spcAft>
              <a:buSzPts val="1100"/>
              <a:buFont typeface="Times New Roman"/>
              <a:buChar char="○"/>
            </a:pPr>
            <a:r>
              <a:rPr lang="en">
                <a:latin typeface="Times New Roman"/>
                <a:ea typeface="Times New Roman"/>
                <a:cs typeface="Times New Roman"/>
                <a:sym typeface="Times New Roman"/>
              </a:rPr>
              <a:t>Tensors, 4-momentum, Christoffel Symbols, etc.</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Understand using the </a:t>
            </a:r>
            <a:r>
              <a:rPr lang="en" sz="1400" b="1">
                <a:solidFill>
                  <a:srgbClr val="0B5394"/>
                </a:solidFill>
                <a:latin typeface="Times New Roman"/>
                <a:ea typeface="Times New Roman"/>
                <a:cs typeface="Times New Roman"/>
                <a:sym typeface="Times New Roman"/>
              </a:rPr>
              <a:t>action principle </a:t>
            </a:r>
            <a:r>
              <a:rPr lang="en" sz="1400">
                <a:latin typeface="Times New Roman"/>
                <a:ea typeface="Times New Roman"/>
                <a:cs typeface="Times New Roman"/>
                <a:sym typeface="Times New Roman"/>
              </a:rPr>
              <a:t>with Lagrangian functions</a:t>
            </a:r>
            <a:endParaRPr sz="1400">
              <a:latin typeface="Times New Roman"/>
              <a:ea typeface="Times New Roman"/>
              <a:cs typeface="Times New Roman"/>
              <a:sym typeface="Times New Roman"/>
            </a:endParaRPr>
          </a:p>
          <a:p>
            <a:pPr marL="914400" lvl="1" indent="-298450" algn="l" rtl="0">
              <a:lnSpc>
                <a:spcPct val="100000"/>
              </a:lnSpc>
              <a:spcBef>
                <a:spcPts val="0"/>
              </a:spcBef>
              <a:spcAft>
                <a:spcPts val="0"/>
              </a:spcAft>
              <a:buSzPts val="1100"/>
              <a:buFont typeface="Times New Roman"/>
              <a:buChar char="○"/>
            </a:pPr>
            <a:r>
              <a:rPr lang="en">
                <a:latin typeface="Times New Roman"/>
                <a:ea typeface="Times New Roman"/>
                <a:cs typeface="Times New Roman"/>
                <a:sym typeface="Times New Roman"/>
              </a:rPr>
              <a:t>Derived Maxwell’s Equations using the lagrangian for E&amp;M</a:t>
            </a:r>
            <a:endParaRPr>
              <a:latin typeface="Times New Roman"/>
              <a:ea typeface="Times New Roman"/>
              <a:cs typeface="Times New Roman"/>
              <a:sym typeface="Times New Roman"/>
            </a:endParaRPr>
          </a:p>
          <a:p>
            <a:pPr marL="914400" lvl="1" indent="-298450" algn="l" rtl="0">
              <a:lnSpc>
                <a:spcPct val="100000"/>
              </a:lnSpc>
              <a:spcBef>
                <a:spcPts val="0"/>
              </a:spcBef>
              <a:spcAft>
                <a:spcPts val="0"/>
              </a:spcAft>
              <a:buSzPts val="1100"/>
              <a:buFont typeface="Times New Roman"/>
              <a:buChar char="○"/>
            </a:pPr>
            <a:r>
              <a:rPr lang="en">
                <a:latin typeface="Times New Roman"/>
                <a:ea typeface="Times New Roman"/>
                <a:cs typeface="Times New Roman"/>
                <a:sym typeface="Times New Roman"/>
              </a:rPr>
              <a:t>Found the Proca Equation (massive photon) using Euler-Lagrange Equations</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latin typeface="Times New Roman"/>
              <a:ea typeface="Times New Roman"/>
              <a:cs typeface="Times New Roman"/>
              <a:sym typeface="Times New Roman"/>
            </a:endParaRPr>
          </a:p>
          <a:p>
            <a:pPr marL="1828800" lvl="0" indent="457200" algn="l" rtl="0">
              <a:lnSpc>
                <a:spcPct val="100000"/>
              </a:lnSpc>
              <a:spcBef>
                <a:spcPts val="0"/>
              </a:spcBef>
              <a:spcAft>
                <a:spcPts val="0"/>
              </a:spcAft>
              <a:buNone/>
            </a:pPr>
            <a:endParaRPr sz="1100">
              <a:latin typeface="Times New Roman"/>
              <a:ea typeface="Times New Roman"/>
              <a:cs typeface="Times New Roman"/>
              <a:sym typeface="Times New Roman"/>
            </a:endParaRPr>
          </a:p>
          <a:p>
            <a:pPr marL="1828800" lvl="0" indent="0" algn="l" rtl="0">
              <a:lnSpc>
                <a:spcPct val="100000"/>
              </a:lnSpc>
              <a:spcBef>
                <a:spcPts val="0"/>
              </a:spcBef>
              <a:spcAft>
                <a:spcPts val="0"/>
              </a:spcAft>
              <a:buNone/>
            </a:pPr>
            <a:r>
              <a:rPr lang="en" sz="1100">
                <a:latin typeface="Times New Roman"/>
                <a:ea typeface="Times New Roman"/>
                <a:cs typeface="Times New Roman"/>
                <a:sym typeface="Times New Roman"/>
              </a:rPr>
              <a:t>Where A is the 4-Vector potential, m is mass, j is 4-current density</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Next steps:</a:t>
            </a:r>
            <a:endParaRPr sz="1400">
              <a:latin typeface="Times New Roman"/>
              <a:ea typeface="Times New Roman"/>
              <a:cs typeface="Times New Roman"/>
              <a:sym typeface="Times New Roman"/>
            </a:endParaRPr>
          </a:p>
          <a:p>
            <a:pPr marL="914400" lvl="1" indent="-298450" algn="l" rtl="0">
              <a:lnSpc>
                <a:spcPct val="100000"/>
              </a:lnSpc>
              <a:spcBef>
                <a:spcPts val="0"/>
              </a:spcBef>
              <a:spcAft>
                <a:spcPts val="0"/>
              </a:spcAft>
              <a:buSzPts val="1100"/>
              <a:buFont typeface="Times New Roman"/>
              <a:buChar char="○"/>
            </a:pPr>
            <a:r>
              <a:rPr lang="en">
                <a:latin typeface="Times New Roman"/>
                <a:ea typeface="Times New Roman"/>
                <a:cs typeface="Times New Roman"/>
                <a:sym typeface="Times New Roman"/>
              </a:rPr>
              <a:t>Obtain the field equations from the </a:t>
            </a:r>
            <a:r>
              <a:rPr lang="en">
                <a:solidFill>
                  <a:srgbClr val="FF0000"/>
                </a:solidFill>
                <a:latin typeface="Times New Roman"/>
                <a:ea typeface="Times New Roman"/>
                <a:cs typeface="Times New Roman"/>
                <a:sym typeface="Times New Roman"/>
              </a:rPr>
              <a:t>SME</a:t>
            </a:r>
            <a:r>
              <a:rPr lang="en">
                <a:latin typeface="Times New Roman"/>
                <a:ea typeface="Times New Roman"/>
                <a:cs typeface="Times New Roman"/>
                <a:sym typeface="Times New Roman"/>
              </a:rPr>
              <a:t> </a:t>
            </a:r>
            <a:r>
              <a:rPr lang="en" b="1">
                <a:solidFill>
                  <a:srgbClr val="0B5394"/>
                </a:solidFill>
                <a:latin typeface="Times New Roman"/>
                <a:ea typeface="Times New Roman"/>
                <a:cs typeface="Times New Roman"/>
                <a:sym typeface="Times New Roman"/>
              </a:rPr>
              <a:t>Lagrange density</a:t>
            </a:r>
            <a:r>
              <a:rPr lang="en">
                <a:latin typeface="Times New Roman"/>
                <a:ea typeface="Times New Roman"/>
                <a:cs typeface="Times New Roman"/>
                <a:sym typeface="Times New Roman"/>
              </a:rPr>
              <a:t> for the gravity sector </a:t>
            </a: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p:txBody>
      </p:sp>
      <p:pic>
        <p:nvPicPr>
          <p:cNvPr id="162" name="Google Shape;162;p15"/>
          <p:cNvPicPr preferRelativeResize="0"/>
          <p:nvPr/>
        </p:nvPicPr>
        <p:blipFill rotWithShape="1">
          <a:blip r:embed="rId3">
            <a:alphaModFix/>
          </a:blip>
          <a:srcRect t="3374" b="2375"/>
          <a:stretch/>
        </p:blipFill>
        <p:spPr>
          <a:xfrm>
            <a:off x="2940925" y="2513575"/>
            <a:ext cx="2988358" cy="410937"/>
          </a:xfrm>
          <a:prstGeom prst="rect">
            <a:avLst/>
          </a:prstGeom>
          <a:noFill/>
          <a:ln>
            <a:noFill/>
          </a:ln>
        </p:spPr>
      </p:pic>
      <p:pic>
        <p:nvPicPr>
          <p:cNvPr id="163" name="Google Shape;163;p15"/>
          <p:cNvPicPr preferRelativeResize="0"/>
          <p:nvPr/>
        </p:nvPicPr>
        <p:blipFill>
          <a:blip r:embed="rId4">
            <a:alphaModFix/>
          </a:blip>
          <a:stretch>
            <a:fillRect/>
          </a:stretch>
        </p:blipFill>
        <p:spPr>
          <a:xfrm>
            <a:off x="1443950" y="3790125"/>
            <a:ext cx="2164350" cy="267800"/>
          </a:xfrm>
          <a:prstGeom prst="rect">
            <a:avLst/>
          </a:prstGeom>
          <a:noFill/>
          <a:ln>
            <a:noFill/>
          </a:ln>
        </p:spPr>
      </p:pic>
      <p:pic>
        <p:nvPicPr>
          <p:cNvPr id="164" name="Google Shape;164;p15"/>
          <p:cNvPicPr preferRelativeResize="0"/>
          <p:nvPr/>
        </p:nvPicPr>
        <p:blipFill>
          <a:blip r:embed="rId5">
            <a:alphaModFix/>
          </a:blip>
          <a:stretch>
            <a:fillRect/>
          </a:stretch>
        </p:blipFill>
        <p:spPr>
          <a:xfrm>
            <a:off x="2118963" y="4148063"/>
            <a:ext cx="814324" cy="535975"/>
          </a:xfrm>
          <a:prstGeom prst="rect">
            <a:avLst/>
          </a:prstGeom>
          <a:noFill/>
          <a:ln>
            <a:noFill/>
          </a:ln>
        </p:spPr>
      </p:pic>
      <p:pic>
        <p:nvPicPr>
          <p:cNvPr id="165" name="Google Shape;165;p15"/>
          <p:cNvPicPr preferRelativeResize="0"/>
          <p:nvPr/>
        </p:nvPicPr>
        <p:blipFill>
          <a:blip r:embed="rId6">
            <a:alphaModFix/>
          </a:blip>
          <a:stretch>
            <a:fillRect/>
          </a:stretch>
        </p:blipFill>
        <p:spPr>
          <a:xfrm>
            <a:off x="4187175" y="3683300"/>
            <a:ext cx="2631078" cy="1337200"/>
          </a:xfrm>
          <a:prstGeom prst="rect">
            <a:avLst/>
          </a:prstGeom>
          <a:noFill/>
          <a:ln>
            <a:noFill/>
          </a:ln>
        </p:spPr>
      </p:pic>
      <p:sp>
        <p:nvSpPr>
          <p:cNvPr id="166" name="Google Shape;166;p15"/>
          <p:cNvSpPr txBox="1"/>
          <p:nvPr/>
        </p:nvSpPr>
        <p:spPr>
          <a:xfrm>
            <a:off x="870300" y="4774200"/>
            <a:ext cx="5836800" cy="246300"/>
          </a:xfrm>
          <a:prstGeom prst="rect">
            <a:avLst/>
          </a:prstGeom>
          <a:noFill/>
          <a:ln>
            <a:noFill/>
          </a:ln>
        </p:spPr>
        <p:txBody>
          <a:bodyPr spcFirstLastPara="1" wrap="square" lIns="91425" tIns="91425" rIns="91425" bIns="91425" anchor="t" anchorCtr="0">
            <a:spAutoFit/>
          </a:bodyPr>
          <a:lstStyle/>
          <a:p>
            <a:pPr marL="0" marR="101600" lvl="0" indent="0" algn="l" rtl="0">
              <a:lnSpc>
                <a:spcPct val="50000"/>
              </a:lnSpc>
              <a:spcBef>
                <a:spcPts val="800"/>
              </a:spcBef>
              <a:spcAft>
                <a:spcPts val="800"/>
              </a:spcAft>
              <a:buNone/>
            </a:pPr>
            <a:r>
              <a:rPr lang="en" sz="800">
                <a:solidFill>
                  <a:srgbClr val="0000FF"/>
                </a:solidFill>
                <a:latin typeface="Times New Roman"/>
                <a:ea typeface="Times New Roman"/>
                <a:cs typeface="Times New Roman"/>
                <a:sym typeface="Times New Roman"/>
              </a:rPr>
              <a:t>Bailey et al, “Short-range gravity and Lorentz violation,”  Phys. Rev. D 2015</a:t>
            </a:r>
            <a:endParaRPr sz="800">
              <a:solidFill>
                <a:srgbClr val="0000FF"/>
              </a:solidFill>
              <a:latin typeface="Times New Roman"/>
              <a:ea typeface="Times New Roman"/>
              <a:cs typeface="Times New Roman"/>
              <a:sym typeface="Times New Roman"/>
            </a:endParaRPr>
          </a:p>
        </p:txBody>
      </p:sp>
      <p:sp>
        <p:nvSpPr>
          <p:cNvPr id="167" name="Google Shape;167;p15"/>
          <p:cNvSpPr txBox="1"/>
          <p:nvPr/>
        </p:nvSpPr>
        <p:spPr>
          <a:xfrm>
            <a:off x="5410175" y="4712700"/>
            <a:ext cx="24888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800"/>
              </a:spcBef>
              <a:spcAft>
                <a:spcPts val="800"/>
              </a:spcAft>
              <a:buClr>
                <a:schemeClr val="dk1"/>
              </a:buClr>
              <a:buSzPts val="1100"/>
              <a:buFont typeface="Arial"/>
              <a:buNone/>
            </a:pPr>
            <a:r>
              <a:rPr lang="en" sz="600">
                <a:solidFill>
                  <a:srgbClr val="0000FF"/>
                </a:solidFill>
                <a:latin typeface="Times New Roman"/>
                <a:ea typeface="Times New Roman"/>
                <a:cs typeface="Times New Roman"/>
                <a:sym typeface="Times New Roman"/>
              </a:rPr>
              <a:t>Gauthier, Jean-Yves et al (2008), “Nonlinear Hamiltonian modelling of magnetic shape memory alloy based actuators”</a:t>
            </a:r>
            <a:endParaRPr sz="600">
              <a:solidFill>
                <a:srgbClr val="0000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idx="4294967295"/>
          </p:nvPr>
        </p:nvSpPr>
        <p:spPr>
          <a:xfrm>
            <a:off x="814388" y="195900"/>
            <a:ext cx="7338900" cy="930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rgbClr val="3D85C6"/>
                </a:solidFill>
                <a:latin typeface="Times New Roman"/>
                <a:ea typeface="Times New Roman"/>
                <a:cs typeface="Times New Roman"/>
                <a:sym typeface="Times New Roman"/>
              </a:rPr>
              <a:t>Plan of Action Cont..</a:t>
            </a:r>
            <a:endParaRPr>
              <a:solidFill>
                <a:srgbClr val="3D85C6"/>
              </a:solidFill>
              <a:latin typeface="Times New Roman"/>
              <a:ea typeface="Times New Roman"/>
              <a:cs typeface="Times New Roman"/>
              <a:sym typeface="Times New Roman"/>
            </a:endParaRPr>
          </a:p>
        </p:txBody>
      </p:sp>
      <p:sp>
        <p:nvSpPr>
          <p:cNvPr id="173" name="Google Shape;173;p16"/>
          <p:cNvSpPr txBox="1">
            <a:spLocks noGrp="1"/>
          </p:cNvSpPr>
          <p:nvPr>
            <p:ph type="title" idx="4294967295"/>
          </p:nvPr>
        </p:nvSpPr>
        <p:spPr>
          <a:xfrm>
            <a:off x="814400" y="1125900"/>
            <a:ext cx="7046100" cy="3675900"/>
          </a:xfrm>
          <a:prstGeom prst="rect">
            <a:avLst/>
          </a:prstGeom>
        </p:spPr>
        <p:txBody>
          <a:bodyPr spcFirstLastPara="1" wrap="square" lIns="68575" tIns="34275" rIns="68575" bIns="34275" anchor="t" anchorCtr="0">
            <a:noAutofit/>
          </a:bodyPr>
          <a:lstStyle/>
          <a:p>
            <a:pPr marL="457200" lvl="0" indent="-317500" algn="l" rtl="0">
              <a:lnSpc>
                <a:spcPct val="10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The field equations give two coupled equations for two fields</a:t>
            </a: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Jennifer using coupled equations to find the general solution (using Green functions):</a:t>
            </a: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Solve for the coefficients and the lambda’s in terms of the coefficients </a:t>
            </a:r>
            <a:r>
              <a:rPr lang="en" sz="1400">
                <a:solidFill>
                  <a:srgbClr val="FF0000"/>
                </a:solidFill>
                <a:latin typeface="Times New Roman"/>
                <a:ea typeface="Times New Roman"/>
                <a:cs typeface="Times New Roman"/>
                <a:sym typeface="Times New Roman"/>
              </a:rPr>
              <a:t>k00</a:t>
            </a:r>
            <a:r>
              <a:rPr lang="en" sz="1400">
                <a:latin typeface="Times New Roman"/>
                <a:ea typeface="Times New Roman"/>
                <a:cs typeface="Times New Roman"/>
                <a:sym typeface="Times New Roman"/>
              </a:rPr>
              <a:t> and </a:t>
            </a:r>
            <a:r>
              <a:rPr lang="en" sz="1400">
                <a:solidFill>
                  <a:srgbClr val="FF0000"/>
                </a:solidFill>
                <a:latin typeface="Times New Roman"/>
                <a:ea typeface="Times New Roman"/>
                <a:cs typeface="Times New Roman"/>
                <a:sym typeface="Times New Roman"/>
              </a:rPr>
              <a:t>ktr </a:t>
            </a:r>
            <a:endParaRPr sz="1400">
              <a:solidFill>
                <a:srgbClr val="FF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marR="101600" lvl="0" indent="0" algn="l" rtl="0">
              <a:lnSpc>
                <a:spcPct val="50000"/>
              </a:lnSpc>
              <a:spcBef>
                <a:spcPts val="800"/>
              </a:spcBef>
              <a:spcAft>
                <a:spcPts val="0"/>
              </a:spcAft>
              <a:buNone/>
            </a:pPr>
            <a:r>
              <a:rPr lang="en" sz="800">
                <a:solidFill>
                  <a:srgbClr val="0000FF"/>
                </a:solidFill>
                <a:latin typeface="Times New Roman"/>
                <a:ea typeface="Times New Roman"/>
                <a:cs typeface="Times New Roman"/>
                <a:sym typeface="Times New Roman"/>
              </a:rPr>
              <a:t>Green function methods described in, for example, Arfken and Weber, “Mathematical Methods for Physicists,” 2005</a:t>
            </a:r>
            <a:endParaRPr sz="800">
              <a:solidFill>
                <a:srgbClr val="0000FF"/>
              </a:solidFill>
              <a:latin typeface="Times New Roman"/>
              <a:ea typeface="Times New Roman"/>
              <a:cs typeface="Times New Roman"/>
              <a:sym typeface="Times New Roman"/>
            </a:endParaRPr>
          </a:p>
          <a:p>
            <a:pPr marL="0" lvl="0" indent="0" algn="l" rtl="0">
              <a:lnSpc>
                <a:spcPct val="100000"/>
              </a:lnSpc>
              <a:spcBef>
                <a:spcPts val="80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p:txBody>
      </p:sp>
      <p:sp>
        <p:nvSpPr>
          <p:cNvPr id="174" name="Google Shape;174;p16"/>
          <p:cNvSpPr txBox="1"/>
          <p:nvPr/>
        </p:nvSpPr>
        <p:spPr>
          <a:xfrm>
            <a:off x="4716250" y="4401600"/>
            <a:ext cx="327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75" name="Google Shape;175;p16"/>
          <p:cNvPicPr preferRelativeResize="0"/>
          <p:nvPr/>
        </p:nvPicPr>
        <p:blipFill>
          <a:blip r:embed="rId3">
            <a:alphaModFix/>
          </a:blip>
          <a:stretch>
            <a:fillRect/>
          </a:stretch>
        </p:blipFill>
        <p:spPr>
          <a:xfrm>
            <a:off x="1354950" y="1394204"/>
            <a:ext cx="4732298" cy="339675"/>
          </a:xfrm>
          <a:prstGeom prst="rect">
            <a:avLst/>
          </a:prstGeom>
          <a:noFill/>
          <a:ln>
            <a:noFill/>
          </a:ln>
        </p:spPr>
      </p:pic>
      <p:pic>
        <p:nvPicPr>
          <p:cNvPr id="176" name="Google Shape;176;p16"/>
          <p:cNvPicPr preferRelativeResize="0"/>
          <p:nvPr/>
        </p:nvPicPr>
        <p:blipFill rotWithShape="1">
          <a:blip r:embed="rId4">
            <a:alphaModFix/>
          </a:blip>
          <a:srcRect b="3446"/>
          <a:stretch/>
        </p:blipFill>
        <p:spPr>
          <a:xfrm>
            <a:off x="1354950" y="1810075"/>
            <a:ext cx="3657201" cy="339675"/>
          </a:xfrm>
          <a:prstGeom prst="rect">
            <a:avLst/>
          </a:prstGeom>
          <a:noFill/>
          <a:ln>
            <a:noFill/>
          </a:ln>
        </p:spPr>
      </p:pic>
      <p:pic>
        <p:nvPicPr>
          <p:cNvPr id="177" name="Google Shape;177;p16"/>
          <p:cNvPicPr preferRelativeResize="0"/>
          <p:nvPr/>
        </p:nvPicPr>
        <p:blipFill>
          <a:blip r:embed="rId5">
            <a:alphaModFix/>
          </a:blip>
          <a:stretch>
            <a:fillRect/>
          </a:stretch>
        </p:blipFill>
        <p:spPr>
          <a:xfrm>
            <a:off x="1354950" y="2729328"/>
            <a:ext cx="2722601" cy="469050"/>
          </a:xfrm>
          <a:prstGeom prst="rect">
            <a:avLst/>
          </a:prstGeom>
          <a:noFill/>
          <a:ln>
            <a:noFill/>
          </a:ln>
        </p:spPr>
      </p:pic>
      <p:pic>
        <p:nvPicPr>
          <p:cNvPr id="178" name="Google Shape;178;p16"/>
          <p:cNvPicPr preferRelativeResize="0"/>
          <p:nvPr/>
        </p:nvPicPr>
        <p:blipFill>
          <a:blip r:embed="rId6">
            <a:alphaModFix/>
          </a:blip>
          <a:stretch>
            <a:fillRect/>
          </a:stretch>
        </p:blipFill>
        <p:spPr>
          <a:xfrm>
            <a:off x="4484125" y="2729325"/>
            <a:ext cx="2762456" cy="46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title" idx="4294967295"/>
          </p:nvPr>
        </p:nvSpPr>
        <p:spPr>
          <a:xfrm>
            <a:off x="814400" y="1111250"/>
            <a:ext cx="3717900" cy="3079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400">
                <a:latin typeface="Times New Roman"/>
                <a:ea typeface="Times New Roman"/>
                <a:cs typeface="Times New Roman"/>
                <a:sym typeface="Times New Roman"/>
              </a:rPr>
              <a:t>The NEW solution takes the form</a:t>
            </a: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400">
                <a:latin typeface="Times New Roman"/>
                <a:ea typeface="Times New Roman"/>
                <a:cs typeface="Times New Roman"/>
                <a:sym typeface="Times New Roman"/>
              </a:rPr>
              <a:t>Compare with the Yukawa potential</a:t>
            </a: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400">
                <a:latin typeface="Times New Roman"/>
                <a:ea typeface="Times New Roman"/>
                <a:cs typeface="Times New Roman"/>
                <a:sym typeface="Times New Roman"/>
              </a:rPr>
              <a:t>New solution has 4 parameters including two length scales instead of 1</a:t>
            </a:r>
            <a:endParaRPr sz="140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latin typeface="Times New Roman"/>
              <a:ea typeface="Times New Roman"/>
              <a:cs typeface="Times New Roman"/>
              <a:sym typeface="Times New Roman"/>
            </a:endParaRPr>
          </a:p>
        </p:txBody>
      </p:sp>
      <p:sp>
        <p:nvSpPr>
          <p:cNvPr id="184" name="Google Shape;184;p17"/>
          <p:cNvSpPr txBox="1">
            <a:spLocks noGrp="1"/>
          </p:cNvSpPr>
          <p:nvPr>
            <p:ph type="title" idx="4294967295"/>
          </p:nvPr>
        </p:nvSpPr>
        <p:spPr>
          <a:xfrm>
            <a:off x="814388" y="43500"/>
            <a:ext cx="7338900" cy="930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rgbClr val="3D85C6"/>
                </a:solidFill>
                <a:latin typeface="Times New Roman"/>
                <a:ea typeface="Times New Roman"/>
                <a:cs typeface="Times New Roman"/>
                <a:sym typeface="Times New Roman"/>
              </a:rPr>
              <a:t>Preliminary Results</a:t>
            </a:r>
            <a:endParaRPr>
              <a:solidFill>
                <a:srgbClr val="3D85C6"/>
              </a:solidFill>
              <a:latin typeface="Times New Roman"/>
              <a:ea typeface="Times New Roman"/>
              <a:cs typeface="Times New Roman"/>
              <a:sym typeface="Times New Roman"/>
            </a:endParaRPr>
          </a:p>
        </p:txBody>
      </p:sp>
      <p:pic>
        <p:nvPicPr>
          <p:cNvPr id="185" name="Google Shape;185;p17"/>
          <p:cNvPicPr preferRelativeResize="0"/>
          <p:nvPr/>
        </p:nvPicPr>
        <p:blipFill>
          <a:blip r:embed="rId3">
            <a:alphaModFix/>
          </a:blip>
          <a:stretch>
            <a:fillRect/>
          </a:stretch>
        </p:blipFill>
        <p:spPr>
          <a:xfrm>
            <a:off x="4555746" y="1111250"/>
            <a:ext cx="3536977" cy="3079801"/>
          </a:xfrm>
          <a:prstGeom prst="rect">
            <a:avLst/>
          </a:prstGeom>
          <a:noFill/>
          <a:ln>
            <a:noFill/>
          </a:ln>
        </p:spPr>
      </p:pic>
      <p:graphicFrame>
        <p:nvGraphicFramePr>
          <p:cNvPr id="186" name="Google Shape;186;p17"/>
          <p:cNvGraphicFramePr/>
          <p:nvPr/>
        </p:nvGraphicFramePr>
        <p:xfrm>
          <a:off x="5126850" y="4191000"/>
          <a:ext cx="2863000" cy="572486"/>
        </p:xfrm>
        <a:graphic>
          <a:graphicData uri="http://schemas.openxmlformats.org/drawingml/2006/table">
            <a:tbl>
              <a:tblPr>
                <a:solidFill>
                  <a:srgbClr val="FFFFFF"/>
                </a:solidFill>
                <a:tableStyleId>{B3372DCC-E7DE-4D94-BBDB-A8DD802664B3}</a:tableStyleId>
              </a:tblPr>
              <a:tblGrid>
                <a:gridCol w="2863000">
                  <a:extLst>
                    <a:ext uri="{9D8B030D-6E8A-4147-A177-3AD203B41FA5}">
                      <a16:colId xmlns:a16="http://schemas.microsoft.com/office/drawing/2014/main" val="20000"/>
                    </a:ext>
                  </a:extLst>
                </a:gridCol>
              </a:tblGrid>
              <a:tr h="400200">
                <a:tc>
                  <a:txBody>
                    <a:bodyPr/>
                    <a:lstStyle/>
                    <a:p>
                      <a:pPr marL="0" lvl="0" indent="0" algn="l" rtl="0">
                        <a:lnSpc>
                          <a:spcPct val="115000"/>
                        </a:lnSpc>
                        <a:spcBef>
                          <a:spcPts val="0"/>
                        </a:spcBef>
                        <a:spcAft>
                          <a:spcPts val="0"/>
                        </a:spcAft>
                        <a:buNone/>
                      </a:pPr>
                      <a:r>
                        <a:rPr lang="en" sz="800">
                          <a:solidFill>
                            <a:srgbClr val="0000FF"/>
                          </a:solidFill>
                        </a:rPr>
                        <a:t>J.G., Lee,</a:t>
                      </a:r>
                      <a:r>
                        <a:rPr lang="en">
                          <a:solidFill>
                            <a:srgbClr val="0000FF"/>
                          </a:solidFill>
                        </a:rPr>
                        <a:t> </a:t>
                      </a:r>
                      <a:r>
                        <a:rPr lang="en" sz="900">
                          <a:solidFill>
                            <a:srgbClr val="0000FF"/>
                          </a:solidFill>
                          <a:highlight>
                            <a:srgbClr val="FFFFFF"/>
                          </a:highlight>
                        </a:rPr>
                        <a:t>https://doi.org/10.48550/arXiv.2002.11761</a:t>
                      </a:r>
                      <a:endParaRPr sz="900">
                        <a:solidFill>
                          <a:srgbClr val="0000FF"/>
                        </a:solidFill>
                        <a:highlight>
                          <a:srgbClr val="FFFFFF"/>
                        </a:highlight>
                      </a:endParaRPr>
                    </a:p>
                    <a:p>
                      <a:pPr marL="0" lvl="0" indent="0" algn="l" rtl="0">
                        <a:lnSpc>
                          <a:spcPct val="115000"/>
                        </a:lnSpc>
                        <a:spcBef>
                          <a:spcPts val="0"/>
                        </a:spcBef>
                        <a:spcAft>
                          <a:spcPts val="0"/>
                        </a:spcAft>
                        <a:buNone/>
                      </a:pPr>
                      <a:endParaRPr sz="900">
                        <a:highlight>
                          <a:srgbClr val="FFFFFF"/>
                        </a:highlight>
                      </a:endParaRPr>
                    </a:p>
                  </a:txBody>
                  <a:tcPr marL="91425" marR="619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7" name="Google Shape;187;p17"/>
          <p:cNvPicPr preferRelativeResize="0"/>
          <p:nvPr/>
        </p:nvPicPr>
        <p:blipFill>
          <a:blip r:embed="rId4">
            <a:alphaModFix/>
          </a:blip>
          <a:stretch>
            <a:fillRect/>
          </a:stretch>
        </p:blipFill>
        <p:spPr>
          <a:xfrm>
            <a:off x="926200" y="2520575"/>
            <a:ext cx="2541148" cy="492600"/>
          </a:xfrm>
          <a:prstGeom prst="rect">
            <a:avLst/>
          </a:prstGeom>
          <a:noFill/>
          <a:ln>
            <a:noFill/>
          </a:ln>
        </p:spPr>
      </p:pic>
      <p:pic>
        <p:nvPicPr>
          <p:cNvPr id="188" name="Google Shape;188;p17"/>
          <p:cNvPicPr preferRelativeResize="0"/>
          <p:nvPr/>
        </p:nvPicPr>
        <p:blipFill>
          <a:blip r:embed="rId5">
            <a:alphaModFix/>
          </a:blip>
          <a:stretch>
            <a:fillRect/>
          </a:stretch>
        </p:blipFill>
        <p:spPr>
          <a:xfrm>
            <a:off x="768050" y="1565400"/>
            <a:ext cx="3717898" cy="4865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8"/>
          <p:cNvPicPr preferRelativeResize="0"/>
          <p:nvPr/>
        </p:nvPicPr>
        <p:blipFill>
          <a:blip r:embed="rId3">
            <a:alphaModFix/>
          </a:blip>
          <a:stretch>
            <a:fillRect/>
          </a:stretch>
        </p:blipFill>
        <p:spPr>
          <a:xfrm>
            <a:off x="2965175" y="1023025"/>
            <a:ext cx="3037350" cy="2248800"/>
          </a:xfrm>
          <a:prstGeom prst="rect">
            <a:avLst/>
          </a:prstGeom>
          <a:noFill/>
          <a:ln>
            <a:noFill/>
          </a:ln>
        </p:spPr>
      </p:pic>
      <p:sp>
        <p:nvSpPr>
          <p:cNvPr id="194" name="Google Shape;194;p18"/>
          <p:cNvSpPr txBox="1">
            <a:spLocks noGrp="1"/>
          </p:cNvSpPr>
          <p:nvPr>
            <p:ph type="title" idx="4294967295"/>
          </p:nvPr>
        </p:nvSpPr>
        <p:spPr>
          <a:xfrm>
            <a:off x="814388" y="43500"/>
            <a:ext cx="7338900" cy="930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rgbClr val="3D85C6"/>
                </a:solidFill>
                <a:latin typeface="Times New Roman"/>
                <a:ea typeface="Times New Roman"/>
                <a:cs typeface="Times New Roman"/>
                <a:sym typeface="Times New Roman"/>
              </a:rPr>
              <a:t>Experimentation</a:t>
            </a:r>
            <a:endParaRPr>
              <a:solidFill>
                <a:srgbClr val="3D85C6"/>
              </a:solidFill>
              <a:latin typeface="Times New Roman"/>
              <a:ea typeface="Times New Roman"/>
              <a:cs typeface="Times New Roman"/>
              <a:sym typeface="Times New Roman"/>
            </a:endParaRPr>
          </a:p>
        </p:txBody>
      </p:sp>
      <p:sp>
        <p:nvSpPr>
          <p:cNvPr id="195" name="Google Shape;195;p18"/>
          <p:cNvSpPr txBox="1">
            <a:spLocks noGrp="1"/>
          </p:cNvSpPr>
          <p:nvPr>
            <p:ph type="title" idx="4294967295"/>
          </p:nvPr>
        </p:nvSpPr>
        <p:spPr>
          <a:xfrm>
            <a:off x="814400" y="3359425"/>
            <a:ext cx="7338900" cy="560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A Short-Range Gravity Experiment from the HUST (Huazhong University of Science and Technology) group in China. This group has so far tested the SME framework in another limit, found no evidence of Lorentz violation so far.</a:t>
            </a:r>
            <a:endParaRPr sz="1100">
              <a:latin typeface="Times New Roman"/>
              <a:ea typeface="Times New Roman"/>
              <a:cs typeface="Times New Roman"/>
              <a:sym typeface="Times New Roman"/>
            </a:endParaRPr>
          </a:p>
          <a:p>
            <a:pPr marL="101600" marR="101600" lvl="0" indent="0" algn="l" rtl="0">
              <a:lnSpc>
                <a:spcPct val="50000"/>
              </a:lnSpc>
              <a:spcBef>
                <a:spcPts val="3800"/>
              </a:spcBef>
              <a:spcAft>
                <a:spcPts val="0"/>
              </a:spcAft>
              <a:buNone/>
            </a:pPr>
            <a:r>
              <a:rPr lang="en" sz="800">
                <a:solidFill>
                  <a:srgbClr val="0000FF"/>
                </a:solidFill>
                <a:latin typeface="Times New Roman"/>
                <a:ea typeface="Times New Roman"/>
                <a:cs typeface="Times New Roman"/>
                <a:sym typeface="Times New Roman"/>
              </a:rPr>
              <a:t>Shao et al, “Enhanced sensitivity to Lorentz invariance violations in short-range gravity experiments,” Phys. Rev. D  2016.</a:t>
            </a:r>
            <a:endParaRPr sz="800">
              <a:solidFill>
                <a:srgbClr val="0000FF"/>
              </a:solidFill>
              <a:latin typeface="Times New Roman"/>
              <a:ea typeface="Times New Roman"/>
              <a:cs typeface="Times New Roman"/>
              <a:sym typeface="Times New Roman"/>
            </a:endParaRPr>
          </a:p>
          <a:p>
            <a:pPr marL="0" lvl="0" indent="0" algn="l" rtl="0">
              <a:lnSpc>
                <a:spcPct val="50000"/>
              </a:lnSpc>
              <a:spcBef>
                <a:spcPts val="800"/>
              </a:spcBef>
              <a:spcAft>
                <a:spcPts val="0"/>
              </a:spcAft>
              <a:buClr>
                <a:schemeClr val="dk1"/>
              </a:buClr>
              <a:buSzPts val="1100"/>
              <a:buFont typeface="Arial"/>
              <a:buNone/>
            </a:pPr>
            <a:r>
              <a:rPr lang="en" sz="800">
                <a:solidFill>
                  <a:srgbClr val="0000FF"/>
                </a:solidFill>
                <a:latin typeface="Times New Roman"/>
                <a:ea typeface="Times New Roman"/>
                <a:cs typeface="Times New Roman"/>
                <a:sym typeface="Times New Roman"/>
              </a:rPr>
              <a:t>    Shao et al., “Search for lorentz invariance violation through tests of the gravitational inverse square law at short ranges,” Phys. Rev. D, 91 2015</a:t>
            </a:r>
            <a:endParaRPr sz="800">
              <a:solidFill>
                <a:srgbClr val="0000FF"/>
              </a:solidFill>
              <a:latin typeface="Times New Roman"/>
              <a:ea typeface="Times New Roman"/>
              <a:cs typeface="Times New Roman"/>
              <a:sym typeface="Times New Roman"/>
            </a:endParaRPr>
          </a:p>
          <a:p>
            <a:pPr marL="0" lvl="0" indent="0" algn="l" rtl="0">
              <a:lnSpc>
                <a:spcPct val="115000"/>
              </a:lnSpc>
              <a:spcBef>
                <a:spcPts val="800"/>
              </a:spcBef>
              <a:spcAft>
                <a:spcPts val="0"/>
              </a:spcAft>
              <a:buNone/>
            </a:pPr>
            <a:endParaRPr sz="1400">
              <a:latin typeface="Times New Roman"/>
              <a:ea typeface="Times New Roman"/>
              <a:cs typeface="Times New Roman"/>
              <a:sym typeface="Times New Roman"/>
            </a:endParaRPr>
          </a:p>
          <a:p>
            <a:pPr marL="0" lvl="0" indent="0" algn="l" rtl="0">
              <a:lnSpc>
                <a:spcPct val="115000"/>
              </a:lnSpc>
              <a:spcBef>
                <a:spcPts val="3800"/>
              </a:spcBef>
              <a:spcAft>
                <a:spcPts val="0"/>
              </a:spcAft>
              <a:buNone/>
            </a:pPr>
            <a:endParaRPr/>
          </a:p>
          <a:p>
            <a:pPr marL="0" lvl="0" indent="0" algn="l" rtl="0">
              <a:lnSpc>
                <a:spcPct val="115000"/>
              </a:lnSpc>
              <a:spcBef>
                <a:spcPts val="3800"/>
              </a:spcBef>
              <a:spcAft>
                <a:spcPts val="0"/>
              </a:spcAft>
              <a:buNone/>
            </a:pPr>
            <a:endParaRPr/>
          </a:p>
          <a:p>
            <a:pPr marL="0" lvl="0" indent="0" algn="l" rtl="0">
              <a:lnSpc>
                <a:spcPct val="115000"/>
              </a:lnSpc>
              <a:spcBef>
                <a:spcPts val="3800"/>
              </a:spcBef>
              <a:spcAft>
                <a:spcPts val="0"/>
              </a:spcAft>
              <a:buNone/>
            </a:pPr>
            <a:endParaRPr/>
          </a:p>
          <a:p>
            <a:pPr marL="0" lvl="0" indent="0" algn="l" rtl="0">
              <a:lnSpc>
                <a:spcPct val="115000"/>
              </a:lnSpc>
              <a:spcBef>
                <a:spcPts val="3800"/>
              </a:spcBef>
              <a:spcAft>
                <a:spcPts val="3800"/>
              </a:spcAft>
              <a:buNone/>
            </a:pPr>
            <a:endParaRPr sz="1200">
              <a:solidFill>
                <a:srgbClr val="0E55B5"/>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title"/>
          </p:nvPr>
        </p:nvSpPr>
        <p:spPr>
          <a:xfrm>
            <a:off x="1195388" y="0"/>
            <a:ext cx="7338900" cy="930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solidFill>
                  <a:srgbClr val="3D85C6"/>
                </a:solidFill>
                <a:latin typeface="Times New Roman"/>
                <a:ea typeface="Times New Roman"/>
                <a:cs typeface="Times New Roman"/>
                <a:sym typeface="Times New Roman"/>
              </a:rPr>
              <a:t>Summary/Future Plans</a:t>
            </a:r>
            <a:endParaRPr>
              <a:solidFill>
                <a:srgbClr val="3D85C6"/>
              </a:solidFill>
              <a:latin typeface="Times New Roman"/>
              <a:ea typeface="Times New Roman"/>
              <a:cs typeface="Times New Roman"/>
              <a:sym typeface="Times New Roman"/>
            </a:endParaRPr>
          </a:p>
        </p:txBody>
      </p:sp>
      <p:sp>
        <p:nvSpPr>
          <p:cNvPr id="201" name="Google Shape;201;p19"/>
          <p:cNvSpPr txBox="1">
            <a:spLocks noGrp="1"/>
          </p:cNvSpPr>
          <p:nvPr>
            <p:ph type="body" idx="1"/>
          </p:nvPr>
        </p:nvSpPr>
        <p:spPr>
          <a:xfrm>
            <a:off x="1195388" y="720444"/>
            <a:ext cx="7338900" cy="3429000"/>
          </a:xfrm>
          <a:prstGeom prst="rect">
            <a:avLst/>
          </a:prstGeom>
        </p:spPr>
        <p:txBody>
          <a:bodyPr spcFirstLastPara="1" wrap="square" lIns="68575" tIns="34275" rIns="68575" bIns="34275" anchor="t" anchorCtr="0">
            <a:normAutofit/>
          </a:bodyPr>
          <a:lstStyle/>
          <a:p>
            <a:pPr marL="457200" lvl="0" indent="-317500" algn="l" rtl="0">
              <a:spcBef>
                <a:spcPts val="1100"/>
              </a:spcBef>
              <a:spcAft>
                <a:spcPts val="0"/>
              </a:spcAft>
              <a:buSzPts val="1400"/>
              <a:buFont typeface="Times New Roman"/>
              <a:buChar char="➢"/>
            </a:pPr>
            <a:r>
              <a:rPr lang="en" sz="1400" dirty="0">
                <a:latin typeface="Times New Roman"/>
                <a:ea typeface="Times New Roman"/>
                <a:cs typeface="Times New Roman"/>
                <a:sym typeface="Times New Roman"/>
              </a:rPr>
              <a:t>Goal: study new corrections to Newton’s inverse square law coming from an underlying theory of physics</a:t>
            </a:r>
            <a:endParaRPr sz="1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dirty="0">
                <a:latin typeface="Times New Roman"/>
                <a:ea typeface="Times New Roman"/>
                <a:cs typeface="Times New Roman"/>
                <a:sym typeface="Times New Roman"/>
              </a:rPr>
              <a:t>We are finding the first “exact” solutions for short-range gravity in the SME theoretical test framework</a:t>
            </a:r>
            <a:endParaRPr sz="1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dirty="0">
                <a:latin typeface="Times New Roman"/>
                <a:ea typeface="Times New Roman"/>
                <a:cs typeface="Times New Roman"/>
                <a:sym typeface="Times New Roman"/>
              </a:rPr>
              <a:t>Experimenters can search for these new types of forces to complement existing studies</a:t>
            </a:r>
            <a:endParaRPr sz="1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dirty="0">
                <a:latin typeface="Times New Roman"/>
                <a:ea typeface="Times New Roman"/>
                <a:cs typeface="Times New Roman"/>
                <a:sym typeface="Times New Roman"/>
              </a:rPr>
              <a:t>Jennifer graduates May 2022</a:t>
            </a:r>
            <a:endParaRPr sz="1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dirty="0">
                <a:latin typeface="Times New Roman"/>
                <a:ea typeface="Times New Roman"/>
                <a:cs typeface="Times New Roman"/>
                <a:sym typeface="Times New Roman"/>
              </a:rPr>
              <a:t>Janessa plans to continue working on </a:t>
            </a:r>
            <a:r>
              <a:rPr lang="en" sz="1400" b="1" i="1" dirty="0">
                <a:solidFill>
                  <a:srgbClr val="0B5394"/>
                </a:solidFill>
                <a:latin typeface="Times New Roman"/>
                <a:ea typeface="Times New Roman"/>
                <a:cs typeface="Times New Roman"/>
                <a:sym typeface="Times New Roman"/>
              </a:rPr>
              <a:t>New Short-Range Tests of Gravity</a:t>
            </a:r>
            <a:r>
              <a:rPr lang="en" sz="1400" dirty="0">
                <a:latin typeface="Times New Roman"/>
                <a:ea typeface="Times New Roman"/>
                <a:cs typeface="Times New Roman"/>
                <a:sym typeface="Times New Roman"/>
              </a:rPr>
              <a:t> through the Summer of 2022</a:t>
            </a:r>
            <a:endParaRPr sz="1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dirty="0">
                <a:latin typeface="Times New Roman"/>
                <a:ea typeface="Times New Roman"/>
                <a:cs typeface="Times New Roman"/>
                <a:sym typeface="Times New Roman"/>
              </a:rPr>
              <a:t>Manuscript in preparation for publication on this work (summer 2022 expected)</a:t>
            </a:r>
            <a:endParaRPr sz="1400" dirty="0">
              <a:latin typeface="Times New Roman"/>
              <a:ea typeface="Times New Roman"/>
              <a:cs typeface="Times New Roman"/>
              <a:sym typeface="Times New Roman"/>
            </a:endParaRPr>
          </a:p>
          <a:p>
            <a:pPr marL="0" lvl="0" indent="0" algn="l" rtl="0">
              <a:spcBef>
                <a:spcPts val="1100"/>
              </a:spcBef>
              <a:spcAft>
                <a:spcPts val="0"/>
              </a:spcAft>
              <a:buNone/>
            </a:pPr>
            <a:r>
              <a:rPr lang="en" sz="1400" dirty="0">
                <a:latin typeface="Times New Roman"/>
                <a:ea typeface="Times New Roman"/>
                <a:cs typeface="Times New Roman"/>
                <a:sym typeface="Times New Roman"/>
              </a:rPr>
              <a:t>Link to more information on this and related research: </a:t>
            </a:r>
            <a:r>
              <a:rPr lang="en" sz="1400" u="sng" dirty="0">
                <a:solidFill>
                  <a:schemeClr val="hlink"/>
                </a:solidFill>
                <a:latin typeface="Times New Roman"/>
                <a:ea typeface="Times New Roman"/>
                <a:cs typeface="Times New Roman"/>
                <a:sym typeface="Times New Roman"/>
                <a:hlinkClick r:id="rId3"/>
              </a:rPr>
              <a:t>http://mercury.pr.erau.edu/~baileyq/res.html</a:t>
            </a:r>
            <a:endParaRPr sz="1400" dirty="0">
              <a:solidFill>
                <a:srgbClr val="0000FF"/>
              </a:solidFill>
              <a:latin typeface="Times New Roman"/>
              <a:ea typeface="Times New Roman"/>
              <a:cs typeface="Times New Roman"/>
              <a:sym typeface="Times New Roman"/>
            </a:endParaRPr>
          </a:p>
        </p:txBody>
      </p:sp>
      <p:sp>
        <p:nvSpPr>
          <p:cNvPr id="202" name="Google Shape;202;p19"/>
          <p:cNvSpPr/>
          <p:nvPr/>
        </p:nvSpPr>
        <p:spPr>
          <a:xfrm>
            <a:off x="476975" y="562350"/>
            <a:ext cx="438300" cy="439500"/>
          </a:xfrm>
          <a:prstGeom prst="rect">
            <a:avLst/>
          </a:prstGeom>
          <a:solidFill>
            <a:srgbClr val="3067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19"/>
          <p:cNvPicPr preferRelativeResize="0"/>
          <p:nvPr/>
        </p:nvPicPr>
        <p:blipFill>
          <a:blip r:embed="rId4">
            <a:alphaModFix/>
          </a:blip>
          <a:stretch>
            <a:fillRect/>
          </a:stretch>
        </p:blipFill>
        <p:spPr>
          <a:xfrm>
            <a:off x="3515975" y="3030714"/>
            <a:ext cx="2541550" cy="1906175"/>
          </a:xfrm>
          <a:prstGeom prst="rect">
            <a:avLst/>
          </a:prstGeom>
          <a:noFill/>
          <a:ln>
            <a:noFill/>
          </a:ln>
        </p:spPr>
      </p:pic>
    </p:spTree>
  </p:cSld>
  <p:clrMapOvr>
    <a:masterClrMapping/>
  </p:clrMapOvr>
</p:sld>
</file>

<file path=ppt/theme/theme1.xml><?xml version="1.0" encoding="utf-8"?>
<a:theme xmlns:a="http://schemas.openxmlformats.org/drawingml/2006/main" name="Math 16x9">
  <a:themeElements>
    <a:clrScheme name="Marque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On-screen Show (16:9)</PresentationFormat>
  <Paragraphs>107</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Math 16x9</vt:lpstr>
      <vt:lpstr>New Short-Range Tests of Gravity</vt:lpstr>
      <vt:lpstr>New Short-Range Tests of Gravity Theoretical physics project  Goal: calculate modifications to the Newtonian gravitational force  The modified equations can be used for analysis by experimental groups  Newton’s inverse square law of gravity still valid  Many theoretical ideas of unification may manifest as small “violations” of General Relativity and Newtonian Gravity      We will use the Standard-Model Extension (SME) test framework   Allows for arbitrary Lorentz-symmetry violations  Experimental Short-range Tests of Gravity have been carried out worldwide to search for  modifications to Newtonian gravity Ex: Yukawa “correction”    .</vt:lpstr>
      <vt:lpstr>Plan of Action</vt:lpstr>
      <vt:lpstr>Plan of Action Cont..</vt:lpstr>
      <vt:lpstr>The NEW solution takes the form     Compare with the Yukawa potential    New solution has 4 parameters including two length scales instead of 1         </vt:lpstr>
      <vt:lpstr>Experimentation</vt:lpstr>
      <vt:lpstr>Summary/Future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Short-Range Tests of Gravity</dc:title>
  <cp:lastModifiedBy>Coe, Michelle A - (macoe)</cp:lastModifiedBy>
  <cp:revision>1</cp:revision>
  <dcterms:modified xsi:type="dcterms:W3CDTF">2022-04-18T20:56:23Z</dcterms:modified>
</cp:coreProperties>
</file>